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06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2B664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2B66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2B664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2B66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2B664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2B664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6999" y="991279"/>
            <a:ext cx="11747182" cy="1031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2B664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84439" y="3647630"/>
            <a:ext cx="9441815" cy="2494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2B66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60898" y="4375734"/>
            <a:ext cx="7322820" cy="24053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684020" marR="5080" indent="-1671955">
              <a:lnSpc>
                <a:spcPct val="100200"/>
              </a:lnSpc>
              <a:spcBef>
                <a:spcPts val="80"/>
              </a:spcBef>
            </a:pPr>
            <a:r>
              <a:rPr sz="7800" spc="495" dirty="0">
                <a:solidFill>
                  <a:srgbClr val="2B6640"/>
                </a:solidFill>
                <a:latin typeface="Georgia"/>
                <a:cs typeface="Georgia"/>
              </a:rPr>
              <a:t>Aquatic</a:t>
            </a:r>
            <a:r>
              <a:rPr sz="7800" spc="330" dirty="0">
                <a:solidFill>
                  <a:srgbClr val="2B6640"/>
                </a:solidFill>
                <a:latin typeface="Georgia"/>
                <a:cs typeface="Georgia"/>
              </a:rPr>
              <a:t> </a:t>
            </a:r>
            <a:r>
              <a:rPr sz="7800" spc="365" dirty="0">
                <a:solidFill>
                  <a:srgbClr val="2B6640"/>
                </a:solidFill>
                <a:latin typeface="Georgia"/>
                <a:cs typeface="Georgia"/>
              </a:rPr>
              <a:t>Weeds </a:t>
            </a:r>
            <a:r>
              <a:rPr sz="7800" spc="400" dirty="0">
                <a:solidFill>
                  <a:srgbClr val="2B6640"/>
                </a:solidFill>
                <a:latin typeface="Georgia"/>
                <a:cs typeface="Georgia"/>
              </a:rPr>
              <a:t>Group</a:t>
            </a:r>
            <a:r>
              <a:rPr sz="7800" spc="315" dirty="0">
                <a:solidFill>
                  <a:srgbClr val="2B6640"/>
                </a:solidFill>
                <a:latin typeface="Georgia"/>
                <a:cs typeface="Georgia"/>
              </a:rPr>
              <a:t> </a:t>
            </a:r>
            <a:r>
              <a:rPr sz="7800" spc="345" dirty="0">
                <a:solidFill>
                  <a:srgbClr val="2B6640"/>
                </a:solidFill>
                <a:latin typeface="Georgia"/>
                <a:cs typeface="Georgia"/>
              </a:rPr>
              <a:t>6</a:t>
            </a:r>
            <a:endParaRPr sz="78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2543" y="1134808"/>
            <a:ext cx="8439149" cy="24086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5093" y="2866936"/>
            <a:ext cx="219075" cy="2190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5093" y="4600486"/>
            <a:ext cx="219075" cy="219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5093" y="6334036"/>
            <a:ext cx="219075" cy="219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41383" y="2465330"/>
            <a:ext cx="7548245" cy="4359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50" spc="390" dirty="0">
                <a:solidFill>
                  <a:srgbClr val="2B6640"/>
                </a:solidFill>
                <a:latin typeface="Georgia"/>
                <a:cs typeface="Georgia"/>
              </a:rPr>
              <a:t>Problem</a:t>
            </a:r>
            <a:r>
              <a:rPr sz="5650" spc="250" dirty="0">
                <a:solidFill>
                  <a:srgbClr val="2B6640"/>
                </a:solidFill>
                <a:latin typeface="Georgia"/>
                <a:cs typeface="Georgia"/>
              </a:rPr>
              <a:t> </a:t>
            </a:r>
            <a:r>
              <a:rPr sz="5650" spc="450" dirty="0">
                <a:solidFill>
                  <a:srgbClr val="2B6640"/>
                </a:solidFill>
                <a:latin typeface="Georgia"/>
                <a:cs typeface="Georgia"/>
              </a:rPr>
              <a:t>Statement</a:t>
            </a:r>
            <a:endParaRPr sz="5650">
              <a:latin typeface="Georgia"/>
              <a:cs typeface="Georgia"/>
            </a:endParaRPr>
          </a:p>
          <a:p>
            <a:pPr marL="12700" marR="5080">
              <a:lnSpc>
                <a:spcPct val="201300"/>
              </a:lnSpc>
              <a:spcBef>
                <a:spcPts val="5"/>
              </a:spcBef>
            </a:pPr>
            <a:r>
              <a:rPr sz="5650" spc="390" dirty="0">
                <a:solidFill>
                  <a:srgbClr val="2B6640"/>
                </a:solidFill>
                <a:latin typeface="Georgia"/>
                <a:cs typeface="Georgia"/>
              </a:rPr>
              <a:t>Problem</a:t>
            </a:r>
            <a:r>
              <a:rPr sz="5650" spc="250" dirty="0">
                <a:solidFill>
                  <a:srgbClr val="2B6640"/>
                </a:solidFill>
                <a:latin typeface="Georgia"/>
                <a:cs typeface="Georgia"/>
              </a:rPr>
              <a:t> </a:t>
            </a:r>
            <a:r>
              <a:rPr sz="5650" spc="360" dirty="0">
                <a:solidFill>
                  <a:srgbClr val="2B6640"/>
                </a:solidFill>
                <a:latin typeface="Georgia"/>
                <a:cs typeface="Georgia"/>
              </a:rPr>
              <a:t>Description </a:t>
            </a:r>
            <a:r>
              <a:rPr sz="5650" spc="390" dirty="0">
                <a:solidFill>
                  <a:srgbClr val="2B6640"/>
                </a:solidFill>
                <a:latin typeface="Georgia"/>
                <a:cs typeface="Georgia"/>
              </a:rPr>
              <a:t>Problem</a:t>
            </a:r>
            <a:r>
              <a:rPr sz="5650" spc="250" dirty="0">
                <a:solidFill>
                  <a:srgbClr val="2B6640"/>
                </a:solidFill>
                <a:latin typeface="Georgia"/>
                <a:cs typeface="Georgia"/>
              </a:rPr>
              <a:t> </a:t>
            </a:r>
            <a:r>
              <a:rPr sz="5650" spc="360" dirty="0">
                <a:solidFill>
                  <a:srgbClr val="2B6640"/>
                </a:solidFill>
                <a:latin typeface="Georgia"/>
                <a:cs typeface="Georgia"/>
              </a:rPr>
              <a:t>Solution</a:t>
            </a:r>
            <a:endParaRPr sz="56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7219442"/>
            <a:ext cx="8723630" cy="3068320"/>
            <a:chOff x="0" y="7219442"/>
            <a:chExt cx="8723630" cy="30683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19442"/>
              <a:ext cx="8638729" cy="30683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19442"/>
              <a:ext cx="8723549" cy="30683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2547" rIns="0" bIns="0" rtlCol="0">
            <a:spAutoFit/>
          </a:bodyPr>
          <a:lstStyle/>
          <a:p>
            <a:pPr marL="2820670">
              <a:lnSpc>
                <a:spcPct val="100000"/>
              </a:lnSpc>
              <a:spcBef>
                <a:spcPts val="125"/>
              </a:spcBef>
            </a:pPr>
            <a:r>
              <a:rPr sz="4300" spc="185" dirty="0"/>
              <a:t>Hyacinth: </a:t>
            </a:r>
            <a:r>
              <a:rPr sz="4300" dirty="0"/>
              <a:t>A</a:t>
            </a:r>
            <a:r>
              <a:rPr sz="4300" spc="190" dirty="0"/>
              <a:t> </a:t>
            </a:r>
            <a:r>
              <a:rPr sz="4300" spc="320" dirty="0"/>
              <a:t>Problematic</a:t>
            </a:r>
            <a:r>
              <a:rPr sz="4300" spc="190" dirty="0"/>
              <a:t> </a:t>
            </a:r>
            <a:r>
              <a:rPr sz="4300" spc="275" dirty="0"/>
              <a:t>Species</a:t>
            </a:r>
            <a:endParaRPr sz="4300"/>
          </a:p>
        </p:txBody>
      </p:sp>
      <p:sp>
        <p:nvSpPr>
          <p:cNvPr id="7" name="object 7"/>
          <p:cNvSpPr txBox="1"/>
          <p:nvPr/>
        </p:nvSpPr>
        <p:spPr>
          <a:xfrm>
            <a:off x="2515476" y="3275451"/>
            <a:ext cx="57404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60" dirty="0">
                <a:solidFill>
                  <a:srgbClr val="2B6640"/>
                </a:solidFill>
                <a:latin typeface="Verdana"/>
                <a:cs typeface="Verdana"/>
              </a:rPr>
              <a:t>The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68015" y="3346640"/>
            <a:ext cx="2248065" cy="325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99017" y="3275451"/>
            <a:ext cx="1023493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50" dirty="0">
                <a:solidFill>
                  <a:srgbClr val="2B6640"/>
                </a:solidFill>
                <a:latin typeface="Verdana"/>
                <a:cs typeface="Verdana"/>
              </a:rPr>
              <a:t>is</a:t>
            </a:r>
            <a:r>
              <a:rPr sz="245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an</a:t>
            </a:r>
            <a:r>
              <a:rPr sz="245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2B6640"/>
                </a:solidFill>
                <a:latin typeface="Verdana"/>
                <a:cs typeface="Verdana"/>
              </a:rPr>
              <a:t>invasive</a:t>
            </a:r>
            <a:r>
              <a:rPr sz="245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2B6640"/>
                </a:solidFill>
                <a:latin typeface="Verdana"/>
                <a:cs typeface="Verdana"/>
              </a:rPr>
              <a:t>species</a:t>
            </a:r>
            <a:r>
              <a:rPr sz="245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2B6640"/>
                </a:solidFill>
                <a:latin typeface="Verdana"/>
                <a:cs typeface="Verdana"/>
              </a:rPr>
              <a:t>that</a:t>
            </a:r>
            <a:r>
              <a:rPr sz="245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can</a:t>
            </a:r>
            <a:r>
              <a:rPr sz="245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2B6640"/>
                </a:solidFill>
                <a:latin typeface="Verdana"/>
                <a:cs typeface="Verdana"/>
              </a:rPr>
              <a:t>disrupt</a:t>
            </a:r>
            <a:r>
              <a:rPr sz="245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2B6640"/>
                </a:solidFill>
                <a:latin typeface="Verdana"/>
                <a:cs typeface="Verdana"/>
              </a:rPr>
              <a:t>ecosystems.</a:t>
            </a:r>
            <a:r>
              <a:rPr sz="245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Its</a:t>
            </a:r>
            <a:r>
              <a:rPr sz="245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rapid</a:t>
            </a:r>
            <a:r>
              <a:rPr sz="245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2B6640"/>
                </a:solidFill>
                <a:latin typeface="Verdana"/>
                <a:cs typeface="Verdana"/>
              </a:rPr>
              <a:t>growth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0372" y="3718115"/>
            <a:ext cx="2157234" cy="2565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418283" y="3646925"/>
            <a:ext cx="13412469" cy="7715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86409" marR="5080" indent="-474345">
              <a:lnSpc>
                <a:spcPts val="2930"/>
              </a:lnSpc>
              <a:spcBef>
                <a:spcPts val="210"/>
              </a:spcBef>
              <a:tabLst>
                <a:tab pos="3886200" algn="l"/>
              </a:tabLst>
            </a:pP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can</a:t>
            </a:r>
            <a:r>
              <a:rPr sz="2450" spc="-17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2B6640"/>
                </a:solidFill>
                <a:latin typeface="Verdana"/>
                <a:cs typeface="Verdana"/>
              </a:rPr>
              <a:t>cause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	and</a:t>
            </a:r>
            <a:r>
              <a:rPr sz="245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2B6640"/>
                </a:solidFill>
                <a:latin typeface="Verdana"/>
                <a:cs typeface="Verdana"/>
              </a:rPr>
              <a:t>economic</a:t>
            </a:r>
            <a:r>
              <a:rPr sz="245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110" dirty="0">
                <a:solidFill>
                  <a:srgbClr val="2B6640"/>
                </a:solidFill>
                <a:latin typeface="Verdana"/>
                <a:cs typeface="Verdana"/>
              </a:rPr>
              <a:t>issues.</a:t>
            </a:r>
            <a:r>
              <a:rPr sz="245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2B6640"/>
                </a:solidFill>
                <a:latin typeface="Verdana"/>
                <a:cs typeface="Verdana"/>
              </a:rPr>
              <a:t>Understanding</a:t>
            </a:r>
            <a:r>
              <a:rPr sz="245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solidFill>
                  <a:srgbClr val="2B6640"/>
                </a:solidFill>
                <a:latin typeface="Verdana"/>
                <a:cs typeface="Verdana"/>
              </a:rPr>
              <a:t>how</a:t>
            </a:r>
            <a:r>
              <a:rPr sz="245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to</a:t>
            </a:r>
            <a:r>
              <a:rPr sz="245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2B6640"/>
                </a:solidFill>
                <a:latin typeface="Verdana"/>
                <a:cs typeface="Verdana"/>
              </a:rPr>
              <a:t>detect</a:t>
            </a:r>
            <a:r>
              <a:rPr sz="245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and</a:t>
            </a:r>
            <a:r>
              <a:rPr sz="245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2B6640"/>
                </a:solidFill>
                <a:latin typeface="Verdana"/>
                <a:cs typeface="Verdana"/>
              </a:rPr>
              <a:t>predict </a:t>
            </a:r>
            <a:r>
              <a:rPr sz="2450" spc="-20" dirty="0">
                <a:solidFill>
                  <a:srgbClr val="2B6640"/>
                </a:solidFill>
                <a:latin typeface="Verdana"/>
                <a:cs typeface="Verdana"/>
              </a:rPr>
              <a:t>its</a:t>
            </a:r>
            <a:r>
              <a:rPr sz="2450" spc="-19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2B6640"/>
                </a:solidFill>
                <a:latin typeface="Verdana"/>
                <a:cs typeface="Verdana"/>
              </a:rPr>
              <a:t>spread</a:t>
            </a:r>
            <a:r>
              <a:rPr sz="2450" spc="-18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2B6640"/>
                </a:solidFill>
                <a:latin typeface="Verdana"/>
                <a:cs typeface="Verdana"/>
              </a:rPr>
              <a:t>is</a:t>
            </a:r>
            <a:r>
              <a:rPr sz="2450" spc="-17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2B6640"/>
                </a:solidFill>
                <a:latin typeface="Verdana"/>
                <a:cs typeface="Verdana"/>
              </a:rPr>
              <a:t>crucial</a:t>
            </a:r>
            <a:r>
              <a:rPr sz="2450" spc="-18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2B6640"/>
                </a:solidFill>
                <a:latin typeface="Verdana"/>
                <a:cs typeface="Verdana"/>
              </a:rPr>
              <a:t>in</a:t>
            </a:r>
            <a:r>
              <a:rPr sz="2450" spc="-17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managing</a:t>
            </a:r>
            <a:r>
              <a:rPr sz="2450" spc="-17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2B6640"/>
                </a:solidFill>
                <a:latin typeface="Verdana"/>
                <a:cs typeface="Verdana"/>
              </a:rPr>
              <a:t>its</a:t>
            </a:r>
            <a:r>
              <a:rPr sz="2450" spc="-18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impact</a:t>
            </a:r>
            <a:r>
              <a:rPr sz="2450" spc="-17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2B6640"/>
                </a:solidFill>
                <a:latin typeface="Verdana"/>
                <a:cs typeface="Verdana"/>
              </a:rPr>
              <a:t>on</a:t>
            </a:r>
            <a:r>
              <a:rPr sz="2450" spc="-17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local</a:t>
            </a:r>
            <a:r>
              <a:rPr sz="2450" spc="-18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habitats</a:t>
            </a:r>
            <a:r>
              <a:rPr sz="2450" spc="-18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2B6640"/>
                </a:solidFill>
                <a:latin typeface="Verdana"/>
                <a:cs typeface="Verdana"/>
              </a:rPr>
              <a:t>and</a:t>
            </a:r>
            <a:r>
              <a:rPr sz="2450" spc="-17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solidFill>
                  <a:srgbClr val="2B6640"/>
                </a:solidFill>
                <a:latin typeface="Verdana"/>
                <a:cs typeface="Verdana"/>
              </a:rPr>
              <a:t>human</a:t>
            </a:r>
            <a:r>
              <a:rPr sz="2450" spc="-17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2B6640"/>
                </a:solidFill>
                <a:latin typeface="Verdana"/>
                <a:cs typeface="Verdana"/>
              </a:rPr>
              <a:t>activities.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39782" y="7224774"/>
            <a:ext cx="8648230" cy="30622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91"/>
            <a:ext cx="7315200" cy="10287000"/>
            <a:chOff x="0" y="191"/>
            <a:chExt cx="73152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1"/>
              <a:ext cx="6478270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453"/>
              <a:ext cx="7315200" cy="102493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74888" y="2621375"/>
            <a:ext cx="4203065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220" dirty="0"/>
              <a:t>Importance</a:t>
            </a:r>
            <a:r>
              <a:rPr sz="3050" spc="135" dirty="0"/>
              <a:t> </a:t>
            </a:r>
            <a:r>
              <a:rPr sz="3050" spc="260" dirty="0"/>
              <a:t>of</a:t>
            </a:r>
            <a:r>
              <a:rPr sz="3050" spc="140" dirty="0"/>
              <a:t> </a:t>
            </a:r>
            <a:r>
              <a:rPr sz="3050" spc="165" dirty="0"/>
              <a:t>Object </a:t>
            </a:r>
            <a:r>
              <a:rPr sz="3050" spc="195" dirty="0"/>
              <a:t>Detection</a:t>
            </a:r>
            <a:endParaRPr sz="3050"/>
          </a:p>
        </p:txBody>
      </p:sp>
      <p:sp>
        <p:nvSpPr>
          <p:cNvPr id="7" name="object 7"/>
          <p:cNvSpPr/>
          <p:nvPr/>
        </p:nvSpPr>
        <p:spPr>
          <a:xfrm>
            <a:off x="13595731" y="4381081"/>
            <a:ext cx="1422400" cy="280670"/>
          </a:xfrm>
          <a:custGeom>
            <a:avLst/>
            <a:gdLst/>
            <a:ahLst/>
            <a:cxnLst/>
            <a:rect l="l" t="t" r="r" b="b"/>
            <a:pathLst>
              <a:path w="1422400" h="280670">
                <a:moveTo>
                  <a:pt x="83947" y="37465"/>
                </a:moveTo>
                <a:lnTo>
                  <a:pt x="40894" y="49352"/>
                </a:lnTo>
                <a:lnTo>
                  <a:pt x="10922" y="81546"/>
                </a:lnTo>
                <a:lnTo>
                  <a:pt x="0" y="126898"/>
                </a:lnTo>
                <a:lnTo>
                  <a:pt x="670" y="139099"/>
                </a:lnTo>
                <a:lnTo>
                  <a:pt x="16926" y="181875"/>
                </a:lnTo>
                <a:lnTo>
                  <a:pt x="50728" y="209645"/>
                </a:lnTo>
                <a:lnTo>
                  <a:pt x="83947" y="216331"/>
                </a:lnTo>
                <a:lnTo>
                  <a:pt x="94329" y="215736"/>
                </a:lnTo>
                <a:lnTo>
                  <a:pt x="133742" y="201478"/>
                </a:lnTo>
                <a:lnTo>
                  <a:pt x="157353" y="178422"/>
                </a:lnTo>
                <a:lnTo>
                  <a:pt x="154867" y="175374"/>
                </a:lnTo>
                <a:lnTo>
                  <a:pt x="79121" y="175374"/>
                </a:lnTo>
                <a:lnTo>
                  <a:pt x="71755" y="173240"/>
                </a:lnTo>
                <a:lnTo>
                  <a:pt x="43957" y="140003"/>
                </a:lnTo>
                <a:lnTo>
                  <a:pt x="42418" y="126898"/>
                </a:lnTo>
                <a:lnTo>
                  <a:pt x="42777" y="120094"/>
                </a:lnTo>
                <a:lnTo>
                  <a:pt x="64135" y="84594"/>
                </a:lnTo>
                <a:lnTo>
                  <a:pt x="78359" y="78359"/>
                </a:lnTo>
                <a:lnTo>
                  <a:pt x="155635" y="78359"/>
                </a:lnTo>
                <a:lnTo>
                  <a:pt x="157099" y="76568"/>
                </a:lnTo>
                <a:lnTo>
                  <a:pt x="125730" y="46901"/>
                </a:lnTo>
                <a:lnTo>
                  <a:pt x="95065" y="38055"/>
                </a:lnTo>
                <a:lnTo>
                  <a:pt x="83947" y="37465"/>
                </a:lnTo>
                <a:close/>
              </a:path>
              <a:path w="1422400" h="280670">
                <a:moveTo>
                  <a:pt x="131953" y="147269"/>
                </a:moveTo>
                <a:lnTo>
                  <a:pt x="96647" y="174586"/>
                </a:lnTo>
                <a:lnTo>
                  <a:pt x="91948" y="175374"/>
                </a:lnTo>
                <a:lnTo>
                  <a:pt x="154867" y="175374"/>
                </a:lnTo>
                <a:lnTo>
                  <a:pt x="131953" y="147269"/>
                </a:lnTo>
                <a:close/>
              </a:path>
              <a:path w="1422400" h="280670">
                <a:moveTo>
                  <a:pt x="155635" y="78359"/>
                </a:moveTo>
                <a:lnTo>
                  <a:pt x="91440" y="78359"/>
                </a:lnTo>
                <a:lnTo>
                  <a:pt x="96266" y="79375"/>
                </a:lnTo>
                <a:lnTo>
                  <a:pt x="101219" y="81394"/>
                </a:lnTo>
                <a:lnTo>
                  <a:pt x="131572" y="107797"/>
                </a:lnTo>
                <a:lnTo>
                  <a:pt x="155635" y="78359"/>
                </a:lnTo>
                <a:close/>
              </a:path>
              <a:path w="1422400" h="280670">
                <a:moveTo>
                  <a:pt x="250825" y="37465"/>
                </a:moveTo>
                <a:lnTo>
                  <a:pt x="205740" y="49136"/>
                </a:lnTo>
                <a:lnTo>
                  <a:pt x="174371" y="80949"/>
                </a:lnTo>
                <a:lnTo>
                  <a:pt x="162814" y="126898"/>
                </a:lnTo>
                <a:lnTo>
                  <a:pt x="163548" y="139414"/>
                </a:lnTo>
                <a:lnTo>
                  <a:pt x="180611" y="182386"/>
                </a:lnTo>
                <a:lnTo>
                  <a:pt x="215999" y="209768"/>
                </a:lnTo>
                <a:lnTo>
                  <a:pt x="250825" y="216331"/>
                </a:lnTo>
                <a:lnTo>
                  <a:pt x="262917" y="215602"/>
                </a:lnTo>
                <a:lnTo>
                  <a:pt x="304930" y="198293"/>
                </a:lnTo>
                <a:lnTo>
                  <a:pt x="325431" y="175082"/>
                </a:lnTo>
                <a:lnTo>
                  <a:pt x="242443" y="175082"/>
                </a:lnTo>
                <a:lnTo>
                  <a:pt x="234950" y="172999"/>
                </a:lnTo>
                <a:lnTo>
                  <a:pt x="208661" y="140150"/>
                </a:lnTo>
                <a:lnTo>
                  <a:pt x="207518" y="126898"/>
                </a:lnTo>
                <a:lnTo>
                  <a:pt x="207708" y="120070"/>
                </a:lnTo>
                <a:lnTo>
                  <a:pt x="234950" y="80810"/>
                </a:lnTo>
                <a:lnTo>
                  <a:pt x="242443" y="78727"/>
                </a:lnTo>
                <a:lnTo>
                  <a:pt x="325444" y="78727"/>
                </a:lnTo>
                <a:lnTo>
                  <a:pt x="320639" y="71381"/>
                </a:lnTo>
                <a:lnTo>
                  <a:pt x="285293" y="44028"/>
                </a:lnTo>
                <a:lnTo>
                  <a:pt x="262917" y="38193"/>
                </a:lnTo>
                <a:lnTo>
                  <a:pt x="250825" y="37465"/>
                </a:lnTo>
                <a:close/>
              </a:path>
              <a:path w="1422400" h="280670">
                <a:moveTo>
                  <a:pt x="325444" y="78727"/>
                </a:moveTo>
                <a:lnTo>
                  <a:pt x="259207" y="78727"/>
                </a:lnTo>
                <a:lnTo>
                  <a:pt x="266573" y="80759"/>
                </a:lnTo>
                <a:lnTo>
                  <a:pt x="279527" y="88836"/>
                </a:lnTo>
                <a:lnTo>
                  <a:pt x="293751" y="126898"/>
                </a:lnTo>
                <a:lnTo>
                  <a:pt x="293560" y="133725"/>
                </a:lnTo>
                <a:lnTo>
                  <a:pt x="266446" y="173012"/>
                </a:lnTo>
                <a:lnTo>
                  <a:pt x="259080" y="175082"/>
                </a:lnTo>
                <a:lnTo>
                  <a:pt x="325431" y="175082"/>
                </a:lnTo>
                <a:lnTo>
                  <a:pt x="338455" y="126898"/>
                </a:lnTo>
                <a:lnTo>
                  <a:pt x="337720" y="114353"/>
                </a:lnTo>
                <a:lnTo>
                  <a:pt x="335534" y="102514"/>
                </a:lnTo>
                <a:lnTo>
                  <a:pt x="331918" y="91379"/>
                </a:lnTo>
                <a:lnTo>
                  <a:pt x="326898" y="80949"/>
                </a:lnTo>
                <a:lnTo>
                  <a:pt x="325444" y="78727"/>
                </a:lnTo>
                <a:close/>
              </a:path>
              <a:path w="1422400" h="280670">
                <a:moveTo>
                  <a:pt x="403606" y="40805"/>
                </a:moveTo>
                <a:lnTo>
                  <a:pt x="359283" y="40805"/>
                </a:lnTo>
                <a:lnTo>
                  <a:pt x="359283" y="213283"/>
                </a:lnTo>
                <a:lnTo>
                  <a:pt x="403606" y="213283"/>
                </a:lnTo>
                <a:lnTo>
                  <a:pt x="403606" y="106362"/>
                </a:lnTo>
                <a:lnTo>
                  <a:pt x="404368" y="102285"/>
                </a:lnTo>
                <a:lnTo>
                  <a:pt x="406019" y="98577"/>
                </a:lnTo>
                <a:lnTo>
                  <a:pt x="407797" y="94805"/>
                </a:lnTo>
                <a:lnTo>
                  <a:pt x="410083" y="91528"/>
                </a:lnTo>
                <a:lnTo>
                  <a:pt x="413131" y="88760"/>
                </a:lnTo>
                <a:lnTo>
                  <a:pt x="416179" y="85928"/>
                </a:lnTo>
                <a:lnTo>
                  <a:pt x="419735" y="83705"/>
                </a:lnTo>
                <a:lnTo>
                  <a:pt x="428117" y="80429"/>
                </a:lnTo>
                <a:lnTo>
                  <a:pt x="432562" y="79616"/>
                </a:lnTo>
                <a:lnTo>
                  <a:pt x="607164" y="79616"/>
                </a:lnTo>
                <a:lnTo>
                  <a:pt x="604393" y="71208"/>
                </a:lnTo>
                <a:lnTo>
                  <a:pt x="601379" y="64884"/>
                </a:lnTo>
                <a:lnTo>
                  <a:pt x="497332" y="64884"/>
                </a:lnTo>
                <a:lnTo>
                  <a:pt x="496062" y="62509"/>
                </a:lnTo>
                <a:lnTo>
                  <a:pt x="494792" y="60464"/>
                </a:lnTo>
                <a:lnTo>
                  <a:pt x="491172" y="55549"/>
                </a:lnTo>
                <a:lnTo>
                  <a:pt x="403606" y="55549"/>
                </a:lnTo>
                <a:lnTo>
                  <a:pt x="403606" y="40805"/>
                </a:lnTo>
                <a:close/>
              </a:path>
              <a:path w="1422400" h="280670">
                <a:moveTo>
                  <a:pt x="536067" y="79616"/>
                </a:moveTo>
                <a:lnTo>
                  <a:pt x="442976" y="79616"/>
                </a:lnTo>
                <a:lnTo>
                  <a:pt x="447421" y="80810"/>
                </a:lnTo>
                <a:lnTo>
                  <a:pt x="450977" y="83185"/>
                </a:lnTo>
                <a:lnTo>
                  <a:pt x="462534" y="213283"/>
                </a:lnTo>
                <a:lnTo>
                  <a:pt x="506730" y="213283"/>
                </a:lnTo>
                <a:lnTo>
                  <a:pt x="506811" y="106362"/>
                </a:lnTo>
                <a:lnTo>
                  <a:pt x="531495" y="80429"/>
                </a:lnTo>
                <a:lnTo>
                  <a:pt x="536067" y="79616"/>
                </a:lnTo>
                <a:close/>
              </a:path>
              <a:path w="1422400" h="280670">
                <a:moveTo>
                  <a:pt x="607164" y="79616"/>
                </a:moveTo>
                <a:lnTo>
                  <a:pt x="547116" y="79616"/>
                </a:lnTo>
                <a:lnTo>
                  <a:pt x="551942" y="80708"/>
                </a:lnTo>
                <a:lnTo>
                  <a:pt x="559054" y="85064"/>
                </a:lnTo>
                <a:lnTo>
                  <a:pt x="561848" y="88544"/>
                </a:lnTo>
                <a:lnTo>
                  <a:pt x="565658" y="98005"/>
                </a:lnTo>
                <a:lnTo>
                  <a:pt x="566674" y="104521"/>
                </a:lnTo>
                <a:lnTo>
                  <a:pt x="566674" y="213283"/>
                </a:lnTo>
                <a:lnTo>
                  <a:pt x="610997" y="213283"/>
                </a:lnTo>
                <a:lnTo>
                  <a:pt x="610997" y="111061"/>
                </a:lnTo>
                <a:lnTo>
                  <a:pt x="610572" y="99791"/>
                </a:lnTo>
                <a:lnTo>
                  <a:pt x="609314" y="89392"/>
                </a:lnTo>
                <a:lnTo>
                  <a:pt x="607246" y="79864"/>
                </a:lnTo>
                <a:lnTo>
                  <a:pt x="607164" y="79616"/>
                </a:lnTo>
                <a:close/>
              </a:path>
              <a:path w="1422400" h="280670">
                <a:moveTo>
                  <a:pt x="551307" y="38061"/>
                </a:moveTo>
                <a:lnTo>
                  <a:pt x="545211" y="38061"/>
                </a:lnTo>
                <a:lnTo>
                  <a:pt x="538988" y="39052"/>
                </a:lnTo>
                <a:lnTo>
                  <a:pt x="504571" y="56997"/>
                </a:lnTo>
                <a:lnTo>
                  <a:pt x="497332" y="64884"/>
                </a:lnTo>
                <a:lnTo>
                  <a:pt x="601379" y="64884"/>
                </a:lnTo>
                <a:lnTo>
                  <a:pt x="569499" y="40139"/>
                </a:lnTo>
                <a:lnTo>
                  <a:pt x="551307" y="38061"/>
                </a:lnTo>
                <a:close/>
              </a:path>
              <a:path w="1422400" h="280670">
                <a:moveTo>
                  <a:pt x="447548" y="38061"/>
                </a:moveTo>
                <a:lnTo>
                  <a:pt x="440436" y="38061"/>
                </a:lnTo>
                <a:lnTo>
                  <a:pt x="433705" y="39293"/>
                </a:lnTo>
                <a:lnTo>
                  <a:pt x="403606" y="55549"/>
                </a:lnTo>
                <a:lnTo>
                  <a:pt x="491172" y="55549"/>
                </a:lnTo>
                <a:lnTo>
                  <a:pt x="454858" y="38385"/>
                </a:lnTo>
                <a:lnTo>
                  <a:pt x="447548" y="38061"/>
                </a:lnTo>
                <a:close/>
              </a:path>
              <a:path w="1422400" h="280670">
                <a:moveTo>
                  <a:pt x="684657" y="40805"/>
                </a:moveTo>
                <a:lnTo>
                  <a:pt x="640334" y="40805"/>
                </a:lnTo>
                <a:lnTo>
                  <a:pt x="640334" y="280276"/>
                </a:lnTo>
                <a:lnTo>
                  <a:pt x="684657" y="280276"/>
                </a:lnTo>
                <a:lnTo>
                  <a:pt x="684657" y="200380"/>
                </a:lnTo>
                <a:lnTo>
                  <a:pt x="777295" y="200380"/>
                </a:lnTo>
                <a:lnTo>
                  <a:pt x="780678" y="197865"/>
                </a:lnTo>
                <a:lnTo>
                  <a:pt x="788336" y="190395"/>
                </a:lnTo>
                <a:lnTo>
                  <a:pt x="795018" y="181882"/>
                </a:lnTo>
                <a:lnTo>
                  <a:pt x="799443" y="174485"/>
                </a:lnTo>
                <a:lnTo>
                  <a:pt x="717550" y="174485"/>
                </a:lnTo>
                <a:lnTo>
                  <a:pt x="710184" y="172466"/>
                </a:lnTo>
                <a:lnTo>
                  <a:pt x="697484" y="164401"/>
                </a:lnTo>
                <a:lnTo>
                  <a:pt x="692531" y="158800"/>
                </a:lnTo>
                <a:lnTo>
                  <a:pt x="684911" y="144462"/>
                </a:lnTo>
                <a:lnTo>
                  <a:pt x="683133" y="136220"/>
                </a:lnTo>
                <a:lnTo>
                  <a:pt x="683133" y="117576"/>
                </a:lnTo>
                <a:lnTo>
                  <a:pt x="684911" y="109359"/>
                </a:lnTo>
                <a:lnTo>
                  <a:pt x="692531" y="95034"/>
                </a:lnTo>
                <a:lnTo>
                  <a:pt x="697484" y="89484"/>
                </a:lnTo>
                <a:lnTo>
                  <a:pt x="703834" y="85559"/>
                </a:lnTo>
                <a:lnTo>
                  <a:pt x="710057" y="81597"/>
                </a:lnTo>
                <a:lnTo>
                  <a:pt x="717423" y="79616"/>
                </a:lnTo>
                <a:lnTo>
                  <a:pt x="799495" y="79616"/>
                </a:lnTo>
                <a:lnTo>
                  <a:pt x="794764" y="71750"/>
                </a:lnTo>
                <a:lnTo>
                  <a:pt x="788082" y="63317"/>
                </a:lnTo>
                <a:lnTo>
                  <a:pt x="780424" y="55953"/>
                </a:lnTo>
                <a:lnTo>
                  <a:pt x="778074" y="54241"/>
                </a:lnTo>
                <a:lnTo>
                  <a:pt x="684657" y="54241"/>
                </a:lnTo>
                <a:lnTo>
                  <a:pt x="684657" y="40805"/>
                </a:lnTo>
                <a:close/>
              </a:path>
              <a:path w="1422400" h="280670">
                <a:moveTo>
                  <a:pt x="777295" y="200380"/>
                </a:moveTo>
                <a:lnTo>
                  <a:pt x="684657" y="200380"/>
                </a:lnTo>
                <a:lnTo>
                  <a:pt x="689737" y="204076"/>
                </a:lnTo>
                <a:lnTo>
                  <a:pt x="731012" y="216039"/>
                </a:lnTo>
                <a:lnTo>
                  <a:pt x="742154" y="215306"/>
                </a:lnTo>
                <a:lnTo>
                  <a:pt x="752713" y="213104"/>
                </a:lnTo>
                <a:lnTo>
                  <a:pt x="762676" y="209433"/>
                </a:lnTo>
                <a:lnTo>
                  <a:pt x="772033" y="204292"/>
                </a:lnTo>
                <a:lnTo>
                  <a:pt x="777295" y="200380"/>
                </a:lnTo>
                <a:close/>
              </a:path>
              <a:path w="1422400" h="280670">
                <a:moveTo>
                  <a:pt x="799495" y="79616"/>
                </a:moveTo>
                <a:lnTo>
                  <a:pt x="734060" y="79616"/>
                </a:lnTo>
                <a:lnTo>
                  <a:pt x="741426" y="81622"/>
                </a:lnTo>
                <a:lnTo>
                  <a:pt x="747649" y="85636"/>
                </a:lnTo>
                <a:lnTo>
                  <a:pt x="753999" y="89649"/>
                </a:lnTo>
                <a:lnTo>
                  <a:pt x="759079" y="95211"/>
                </a:lnTo>
                <a:lnTo>
                  <a:pt x="762635" y="102285"/>
                </a:lnTo>
                <a:lnTo>
                  <a:pt x="766318" y="109385"/>
                </a:lnTo>
                <a:lnTo>
                  <a:pt x="768223" y="117576"/>
                </a:lnTo>
                <a:lnTo>
                  <a:pt x="768223" y="126898"/>
                </a:lnTo>
                <a:lnTo>
                  <a:pt x="753745" y="164401"/>
                </a:lnTo>
                <a:lnTo>
                  <a:pt x="733933" y="174485"/>
                </a:lnTo>
                <a:lnTo>
                  <a:pt x="799443" y="174485"/>
                </a:lnTo>
                <a:lnTo>
                  <a:pt x="811022" y="126898"/>
                </a:lnTo>
                <a:lnTo>
                  <a:pt x="810357" y="114430"/>
                </a:lnTo>
                <a:lnTo>
                  <a:pt x="808370" y="102666"/>
                </a:lnTo>
                <a:lnTo>
                  <a:pt x="805074" y="91608"/>
                </a:lnTo>
                <a:lnTo>
                  <a:pt x="800481" y="81254"/>
                </a:lnTo>
                <a:lnTo>
                  <a:pt x="799495" y="79616"/>
                </a:lnTo>
                <a:close/>
              </a:path>
              <a:path w="1422400" h="280670">
                <a:moveTo>
                  <a:pt x="730123" y="38061"/>
                </a:moveTo>
                <a:lnTo>
                  <a:pt x="689864" y="50126"/>
                </a:lnTo>
                <a:lnTo>
                  <a:pt x="684657" y="54241"/>
                </a:lnTo>
                <a:lnTo>
                  <a:pt x="778074" y="54241"/>
                </a:lnTo>
                <a:lnTo>
                  <a:pt x="741507" y="38785"/>
                </a:lnTo>
                <a:lnTo>
                  <a:pt x="730123" y="38061"/>
                </a:lnTo>
                <a:close/>
              </a:path>
              <a:path w="1422400" h="280670">
                <a:moveTo>
                  <a:pt x="876427" y="40805"/>
                </a:moveTo>
                <a:lnTo>
                  <a:pt x="832485" y="40805"/>
                </a:lnTo>
                <a:lnTo>
                  <a:pt x="832595" y="148183"/>
                </a:lnTo>
                <a:lnTo>
                  <a:pt x="844194" y="190261"/>
                </a:lnTo>
                <a:lnTo>
                  <a:pt x="877141" y="214122"/>
                </a:lnTo>
                <a:lnTo>
                  <a:pt x="894842" y="216331"/>
                </a:lnTo>
                <a:lnTo>
                  <a:pt x="902227" y="215969"/>
                </a:lnTo>
                <a:lnTo>
                  <a:pt x="941451" y="198526"/>
                </a:lnTo>
                <a:lnTo>
                  <a:pt x="985520" y="198526"/>
                </a:lnTo>
                <a:lnTo>
                  <a:pt x="985520" y="176263"/>
                </a:lnTo>
                <a:lnTo>
                  <a:pt x="900938" y="176263"/>
                </a:lnTo>
                <a:lnTo>
                  <a:pt x="895350" y="174802"/>
                </a:lnTo>
                <a:lnTo>
                  <a:pt x="876449" y="145783"/>
                </a:lnTo>
                <a:lnTo>
                  <a:pt x="876427" y="40805"/>
                </a:lnTo>
                <a:close/>
              </a:path>
              <a:path w="1422400" h="280670">
                <a:moveTo>
                  <a:pt x="985520" y="198526"/>
                </a:moveTo>
                <a:lnTo>
                  <a:pt x="941451" y="198526"/>
                </a:lnTo>
                <a:lnTo>
                  <a:pt x="941451" y="213283"/>
                </a:lnTo>
                <a:lnTo>
                  <a:pt x="985520" y="213283"/>
                </a:lnTo>
                <a:lnTo>
                  <a:pt x="985520" y="198526"/>
                </a:lnTo>
                <a:close/>
              </a:path>
              <a:path w="1422400" h="280670">
                <a:moveTo>
                  <a:pt x="985520" y="40805"/>
                </a:moveTo>
                <a:lnTo>
                  <a:pt x="941451" y="40805"/>
                </a:lnTo>
                <a:lnTo>
                  <a:pt x="941451" y="148183"/>
                </a:lnTo>
                <a:lnTo>
                  <a:pt x="940562" y="152654"/>
                </a:lnTo>
                <a:lnTo>
                  <a:pt x="912622" y="176263"/>
                </a:lnTo>
                <a:lnTo>
                  <a:pt x="985520" y="176263"/>
                </a:lnTo>
                <a:lnTo>
                  <a:pt x="985520" y="40805"/>
                </a:lnTo>
                <a:close/>
              </a:path>
              <a:path w="1422400" h="280670">
                <a:moveTo>
                  <a:pt x="1080516" y="83858"/>
                </a:moveTo>
                <a:lnTo>
                  <a:pt x="1036447" y="83858"/>
                </a:lnTo>
                <a:lnTo>
                  <a:pt x="1036447" y="213283"/>
                </a:lnTo>
                <a:lnTo>
                  <a:pt x="1080516" y="213283"/>
                </a:lnTo>
                <a:lnTo>
                  <a:pt x="1080516" y="83858"/>
                </a:lnTo>
                <a:close/>
              </a:path>
              <a:path w="1422400" h="280670">
                <a:moveTo>
                  <a:pt x="1117600" y="40805"/>
                </a:moveTo>
                <a:lnTo>
                  <a:pt x="1003300" y="40805"/>
                </a:lnTo>
                <a:lnTo>
                  <a:pt x="1003300" y="83858"/>
                </a:lnTo>
                <a:lnTo>
                  <a:pt x="1117600" y="83858"/>
                </a:lnTo>
                <a:lnTo>
                  <a:pt x="1117600" y="40805"/>
                </a:lnTo>
                <a:close/>
              </a:path>
              <a:path w="1422400" h="280670">
                <a:moveTo>
                  <a:pt x="1080516" y="0"/>
                </a:moveTo>
                <a:lnTo>
                  <a:pt x="1036447" y="0"/>
                </a:lnTo>
                <a:lnTo>
                  <a:pt x="1036447" y="40805"/>
                </a:lnTo>
                <a:lnTo>
                  <a:pt x="1080516" y="40805"/>
                </a:lnTo>
                <a:lnTo>
                  <a:pt x="1080516" y="0"/>
                </a:lnTo>
                <a:close/>
              </a:path>
              <a:path w="1422400" h="280670">
                <a:moveTo>
                  <a:pt x="1210310" y="37096"/>
                </a:moveTo>
                <a:lnTo>
                  <a:pt x="1167245" y="47561"/>
                </a:lnTo>
                <a:lnTo>
                  <a:pt x="1136697" y="76434"/>
                </a:lnTo>
                <a:lnTo>
                  <a:pt x="1122723" y="118863"/>
                </a:lnTo>
                <a:lnTo>
                  <a:pt x="1122299" y="128676"/>
                </a:lnTo>
                <a:lnTo>
                  <a:pt x="1123035" y="141071"/>
                </a:lnTo>
                <a:lnTo>
                  <a:pt x="1140434" y="183292"/>
                </a:lnTo>
                <a:lnTo>
                  <a:pt x="1176865" y="209982"/>
                </a:lnTo>
                <a:lnTo>
                  <a:pt x="1212977" y="216331"/>
                </a:lnTo>
                <a:lnTo>
                  <a:pt x="1221105" y="216331"/>
                </a:lnTo>
                <a:lnTo>
                  <a:pt x="1261237" y="203695"/>
                </a:lnTo>
                <a:lnTo>
                  <a:pt x="1284224" y="186004"/>
                </a:lnTo>
                <a:lnTo>
                  <a:pt x="1276487" y="175082"/>
                </a:lnTo>
                <a:lnTo>
                  <a:pt x="1216025" y="175082"/>
                </a:lnTo>
                <a:lnTo>
                  <a:pt x="1208664" y="174713"/>
                </a:lnTo>
                <a:lnTo>
                  <a:pt x="1172210" y="152476"/>
                </a:lnTo>
                <a:lnTo>
                  <a:pt x="1170178" y="148932"/>
                </a:lnTo>
                <a:lnTo>
                  <a:pt x="1168654" y="145046"/>
                </a:lnTo>
                <a:lnTo>
                  <a:pt x="1167638" y="140804"/>
                </a:lnTo>
                <a:lnTo>
                  <a:pt x="1288542" y="140804"/>
                </a:lnTo>
                <a:lnTo>
                  <a:pt x="1289050" y="121246"/>
                </a:lnTo>
                <a:lnTo>
                  <a:pt x="1288857" y="112421"/>
                </a:lnTo>
                <a:lnTo>
                  <a:pt x="1287891" y="103930"/>
                </a:lnTo>
                <a:lnTo>
                  <a:pt x="1287731" y="103187"/>
                </a:lnTo>
                <a:lnTo>
                  <a:pt x="1169670" y="103187"/>
                </a:lnTo>
                <a:lnTo>
                  <a:pt x="1170051" y="102044"/>
                </a:lnTo>
                <a:lnTo>
                  <a:pt x="1174369" y="92925"/>
                </a:lnTo>
                <a:lnTo>
                  <a:pt x="1179322" y="87642"/>
                </a:lnTo>
                <a:lnTo>
                  <a:pt x="1192276" y="80505"/>
                </a:lnTo>
                <a:lnTo>
                  <a:pt x="1200404" y="78727"/>
                </a:lnTo>
                <a:lnTo>
                  <a:pt x="1279397" y="78727"/>
                </a:lnTo>
                <a:lnTo>
                  <a:pt x="1276572" y="73633"/>
                </a:lnTo>
                <a:lnTo>
                  <a:pt x="1248755" y="47099"/>
                </a:lnTo>
                <a:lnTo>
                  <a:pt x="1218569" y="37499"/>
                </a:lnTo>
                <a:lnTo>
                  <a:pt x="1210310" y="37096"/>
                </a:lnTo>
                <a:close/>
              </a:path>
              <a:path w="1422400" h="280670">
                <a:moveTo>
                  <a:pt x="1261364" y="153733"/>
                </a:moveTo>
                <a:lnTo>
                  <a:pt x="1223137" y="175082"/>
                </a:lnTo>
                <a:lnTo>
                  <a:pt x="1276487" y="175082"/>
                </a:lnTo>
                <a:lnTo>
                  <a:pt x="1261364" y="153733"/>
                </a:lnTo>
                <a:close/>
              </a:path>
              <a:path w="1422400" h="280670">
                <a:moveTo>
                  <a:pt x="1279397" y="78727"/>
                </a:moveTo>
                <a:lnTo>
                  <a:pt x="1216152" y="78727"/>
                </a:lnTo>
                <a:lnTo>
                  <a:pt x="1221613" y="80010"/>
                </a:lnTo>
                <a:lnTo>
                  <a:pt x="1226566" y="82588"/>
                </a:lnTo>
                <a:lnTo>
                  <a:pt x="1243711" y="103187"/>
                </a:lnTo>
                <a:lnTo>
                  <a:pt x="1287731" y="103187"/>
                </a:lnTo>
                <a:lnTo>
                  <a:pt x="1286138" y="95772"/>
                </a:lnTo>
                <a:lnTo>
                  <a:pt x="1283589" y="87947"/>
                </a:lnTo>
                <a:lnTo>
                  <a:pt x="1280383" y="80505"/>
                </a:lnTo>
                <a:lnTo>
                  <a:pt x="1279397" y="78727"/>
                </a:lnTo>
                <a:close/>
              </a:path>
              <a:path w="1422400" h="280670">
                <a:moveTo>
                  <a:pt x="1354836" y="40805"/>
                </a:moveTo>
                <a:lnTo>
                  <a:pt x="1310513" y="40805"/>
                </a:lnTo>
                <a:lnTo>
                  <a:pt x="1310513" y="213283"/>
                </a:lnTo>
                <a:lnTo>
                  <a:pt x="1354836" y="213283"/>
                </a:lnTo>
                <a:lnTo>
                  <a:pt x="1354836" y="113639"/>
                </a:lnTo>
                <a:lnTo>
                  <a:pt x="1355852" y="109054"/>
                </a:lnTo>
                <a:lnTo>
                  <a:pt x="1357630" y="104889"/>
                </a:lnTo>
                <a:lnTo>
                  <a:pt x="1359535" y="100685"/>
                </a:lnTo>
                <a:lnTo>
                  <a:pt x="1362075" y="96989"/>
                </a:lnTo>
                <a:lnTo>
                  <a:pt x="1365377" y="93814"/>
                </a:lnTo>
                <a:lnTo>
                  <a:pt x="1368552" y="90601"/>
                </a:lnTo>
                <a:lnTo>
                  <a:pt x="1372235" y="88087"/>
                </a:lnTo>
                <a:lnTo>
                  <a:pt x="1376426" y="86309"/>
                </a:lnTo>
                <a:lnTo>
                  <a:pt x="1380617" y="84480"/>
                </a:lnTo>
                <a:lnTo>
                  <a:pt x="1384935" y="83553"/>
                </a:lnTo>
                <a:lnTo>
                  <a:pt x="1412171" y="83553"/>
                </a:lnTo>
                <a:lnTo>
                  <a:pt x="1418108" y="59258"/>
                </a:lnTo>
                <a:lnTo>
                  <a:pt x="1352804" y="59258"/>
                </a:lnTo>
                <a:lnTo>
                  <a:pt x="1354836" y="40805"/>
                </a:lnTo>
                <a:close/>
              </a:path>
              <a:path w="1422400" h="280670">
                <a:moveTo>
                  <a:pt x="1412171" y="83553"/>
                </a:moveTo>
                <a:lnTo>
                  <a:pt x="1391920" y="83553"/>
                </a:lnTo>
                <a:lnTo>
                  <a:pt x="1394460" y="83883"/>
                </a:lnTo>
                <a:lnTo>
                  <a:pt x="1396873" y="84518"/>
                </a:lnTo>
                <a:lnTo>
                  <a:pt x="1399540" y="85115"/>
                </a:lnTo>
                <a:lnTo>
                  <a:pt x="1404112" y="86779"/>
                </a:lnTo>
                <a:lnTo>
                  <a:pt x="1410716" y="89509"/>
                </a:lnTo>
                <a:lnTo>
                  <a:pt x="1412171" y="83553"/>
                </a:lnTo>
                <a:close/>
              </a:path>
              <a:path w="1422400" h="280670">
                <a:moveTo>
                  <a:pt x="1401064" y="37465"/>
                </a:moveTo>
                <a:lnTo>
                  <a:pt x="1388745" y="37465"/>
                </a:lnTo>
                <a:lnTo>
                  <a:pt x="1380490" y="39497"/>
                </a:lnTo>
                <a:lnTo>
                  <a:pt x="1365250" y="47447"/>
                </a:lnTo>
                <a:lnTo>
                  <a:pt x="1358519" y="52679"/>
                </a:lnTo>
                <a:lnTo>
                  <a:pt x="1352804" y="59258"/>
                </a:lnTo>
                <a:lnTo>
                  <a:pt x="1418108" y="59258"/>
                </a:lnTo>
                <a:lnTo>
                  <a:pt x="1422019" y="43256"/>
                </a:lnTo>
                <a:lnTo>
                  <a:pt x="1416558" y="40728"/>
                </a:lnTo>
                <a:lnTo>
                  <a:pt x="1411986" y="39141"/>
                </a:lnTo>
                <a:lnTo>
                  <a:pt x="1408430" y="38506"/>
                </a:lnTo>
                <a:lnTo>
                  <a:pt x="1404747" y="37807"/>
                </a:lnTo>
                <a:lnTo>
                  <a:pt x="1401064" y="37465"/>
                </a:lnTo>
                <a:close/>
              </a:path>
            </a:pathLst>
          </a:custGeom>
          <a:solidFill>
            <a:srgbClr val="2B6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1081" y="4708905"/>
            <a:ext cx="847090" cy="250825"/>
          </a:xfrm>
          <a:custGeom>
            <a:avLst/>
            <a:gdLst/>
            <a:ahLst/>
            <a:cxnLst/>
            <a:rect l="l" t="t" r="r" b="b"/>
            <a:pathLst>
              <a:path w="847090" h="250825">
                <a:moveTo>
                  <a:pt x="47586" y="74930"/>
                </a:moveTo>
                <a:lnTo>
                  <a:pt x="0" y="74930"/>
                </a:lnTo>
                <a:lnTo>
                  <a:pt x="72936" y="247408"/>
                </a:lnTo>
                <a:lnTo>
                  <a:pt x="103784" y="247408"/>
                </a:lnTo>
                <a:lnTo>
                  <a:pt x="134211" y="178879"/>
                </a:lnTo>
                <a:lnTo>
                  <a:pt x="89916" y="178879"/>
                </a:lnTo>
                <a:lnTo>
                  <a:pt x="47586" y="74930"/>
                </a:lnTo>
                <a:close/>
              </a:path>
              <a:path w="847090" h="250825">
                <a:moveTo>
                  <a:pt x="180365" y="74930"/>
                </a:moveTo>
                <a:lnTo>
                  <a:pt x="134188" y="74930"/>
                </a:lnTo>
                <a:lnTo>
                  <a:pt x="89916" y="178879"/>
                </a:lnTo>
                <a:lnTo>
                  <a:pt x="134211" y="178879"/>
                </a:lnTo>
                <a:lnTo>
                  <a:pt x="180365" y="74930"/>
                </a:lnTo>
                <a:close/>
              </a:path>
              <a:path w="847090" h="250825">
                <a:moveTo>
                  <a:pt x="228028" y="0"/>
                </a:moveTo>
                <a:lnTo>
                  <a:pt x="211378" y="0"/>
                </a:lnTo>
                <a:lnTo>
                  <a:pt x="204762" y="2425"/>
                </a:lnTo>
                <a:lnTo>
                  <a:pt x="199758" y="7277"/>
                </a:lnTo>
                <a:lnTo>
                  <a:pt x="194805" y="12141"/>
                </a:lnTo>
                <a:lnTo>
                  <a:pt x="192328" y="18415"/>
                </a:lnTo>
                <a:lnTo>
                  <a:pt x="192328" y="34213"/>
                </a:lnTo>
                <a:lnTo>
                  <a:pt x="194779" y="40614"/>
                </a:lnTo>
                <a:lnTo>
                  <a:pt x="199682" y="45275"/>
                </a:lnTo>
                <a:lnTo>
                  <a:pt x="204597" y="49885"/>
                </a:lnTo>
                <a:lnTo>
                  <a:pt x="211239" y="52184"/>
                </a:lnTo>
                <a:lnTo>
                  <a:pt x="227787" y="52184"/>
                </a:lnTo>
                <a:lnTo>
                  <a:pt x="234378" y="49758"/>
                </a:lnTo>
                <a:lnTo>
                  <a:pt x="239382" y="44894"/>
                </a:lnTo>
                <a:lnTo>
                  <a:pt x="244436" y="40043"/>
                </a:lnTo>
                <a:lnTo>
                  <a:pt x="246964" y="33769"/>
                </a:lnTo>
                <a:lnTo>
                  <a:pt x="246964" y="17957"/>
                </a:lnTo>
                <a:lnTo>
                  <a:pt x="244513" y="11595"/>
                </a:lnTo>
                <a:lnTo>
                  <a:pt x="234696" y="2324"/>
                </a:lnTo>
                <a:lnTo>
                  <a:pt x="228028" y="0"/>
                </a:lnTo>
                <a:close/>
              </a:path>
              <a:path w="847090" h="250825">
                <a:moveTo>
                  <a:pt x="242062" y="74930"/>
                </a:moveTo>
                <a:lnTo>
                  <a:pt x="198120" y="74930"/>
                </a:lnTo>
                <a:lnTo>
                  <a:pt x="198120" y="247408"/>
                </a:lnTo>
                <a:lnTo>
                  <a:pt x="242062" y="247408"/>
                </a:lnTo>
                <a:lnTo>
                  <a:pt x="242062" y="74930"/>
                </a:lnTo>
                <a:close/>
              </a:path>
              <a:path w="847090" h="250825">
                <a:moveTo>
                  <a:pt x="296227" y="189204"/>
                </a:moveTo>
                <a:lnTo>
                  <a:pt x="265455" y="215519"/>
                </a:lnTo>
                <a:lnTo>
                  <a:pt x="273267" y="224663"/>
                </a:lnTo>
                <a:lnTo>
                  <a:pt x="281306" y="232244"/>
                </a:lnTo>
                <a:lnTo>
                  <a:pt x="316715" y="248561"/>
                </a:lnTo>
                <a:lnTo>
                  <a:pt x="337197" y="250456"/>
                </a:lnTo>
                <a:lnTo>
                  <a:pt x="345774" y="250039"/>
                </a:lnTo>
                <a:lnTo>
                  <a:pt x="382249" y="235608"/>
                </a:lnTo>
                <a:lnTo>
                  <a:pt x="398958" y="211950"/>
                </a:lnTo>
                <a:lnTo>
                  <a:pt x="331673" y="211950"/>
                </a:lnTo>
                <a:lnTo>
                  <a:pt x="324332" y="210566"/>
                </a:lnTo>
                <a:lnTo>
                  <a:pt x="317944" y="207784"/>
                </a:lnTo>
                <a:lnTo>
                  <a:pt x="313015" y="205060"/>
                </a:lnTo>
                <a:lnTo>
                  <a:pt x="307752" y="201056"/>
                </a:lnTo>
                <a:lnTo>
                  <a:pt x="302156" y="195772"/>
                </a:lnTo>
                <a:lnTo>
                  <a:pt x="296227" y="189204"/>
                </a:lnTo>
                <a:close/>
              </a:path>
              <a:path w="847090" h="250825">
                <a:moveTo>
                  <a:pt x="343408" y="71589"/>
                </a:moveTo>
                <a:lnTo>
                  <a:pt x="326758" y="71589"/>
                </a:lnTo>
                <a:lnTo>
                  <a:pt x="318630" y="72821"/>
                </a:lnTo>
                <a:lnTo>
                  <a:pt x="284848" y="90665"/>
                </a:lnTo>
                <a:lnTo>
                  <a:pt x="271820" y="130365"/>
                </a:lnTo>
                <a:lnTo>
                  <a:pt x="272608" y="135750"/>
                </a:lnTo>
                <a:lnTo>
                  <a:pt x="301142" y="170167"/>
                </a:lnTo>
                <a:lnTo>
                  <a:pt x="338264" y="182880"/>
                </a:lnTo>
                <a:lnTo>
                  <a:pt x="343585" y="184594"/>
                </a:lnTo>
                <a:lnTo>
                  <a:pt x="347611" y="186232"/>
                </a:lnTo>
                <a:lnTo>
                  <a:pt x="351663" y="187820"/>
                </a:lnTo>
                <a:lnTo>
                  <a:pt x="354418" y="189103"/>
                </a:lnTo>
                <a:lnTo>
                  <a:pt x="355854" y="190093"/>
                </a:lnTo>
                <a:lnTo>
                  <a:pt x="358089" y="191922"/>
                </a:lnTo>
                <a:lnTo>
                  <a:pt x="359194" y="194500"/>
                </a:lnTo>
                <a:lnTo>
                  <a:pt x="359194" y="199910"/>
                </a:lnTo>
                <a:lnTo>
                  <a:pt x="342963" y="211950"/>
                </a:lnTo>
                <a:lnTo>
                  <a:pt x="398958" y="211950"/>
                </a:lnTo>
                <a:lnTo>
                  <a:pt x="399146" y="211486"/>
                </a:lnTo>
                <a:lnTo>
                  <a:pt x="400805" y="204271"/>
                </a:lnTo>
                <a:lnTo>
                  <a:pt x="401358" y="196634"/>
                </a:lnTo>
                <a:lnTo>
                  <a:pt x="401268" y="189103"/>
                </a:lnTo>
                <a:lnTo>
                  <a:pt x="400392" y="183273"/>
                </a:lnTo>
                <a:lnTo>
                  <a:pt x="398449" y="177380"/>
                </a:lnTo>
                <a:lnTo>
                  <a:pt x="396570" y="171437"/>
                </a:lnTo>
                <a:lnTo>
                  <a:pt x="393255" y="166204"/>
                </a:lnTo>
                <a:lnTo>
                  <a:pt x="388493" y="161696"/>
                </a:lnTo>
                <a:lnTo>
                  <a:pt x="384225" y="157137"/>
                </a:lnTo>
                <a:lnTo>
                  <a:pt x="344779" y="140512"/>
                </a:lnTo>
                <a:lnTo>
                  <a:pt x="338137" y="138963"/>
                </a:lnTo>
                <a:lnTo>
                  <a:pt x="332778" y="137375"/>
                </a:lnTo>
                <a:lnTo>
                  <a:pt x="315785" y="122732"/>
                </a:lnTo>
                <a:lnTo>
                  <a:pt x="315785" y="120802"/>
                </a:lnTo>
                <a:lnTo>
                  <a:pt x="316153" y="119100"/>
                </a:lnTo>
                <a:lnTo>
                  <a:pt x="316903" y="117602"/>
                </a:lnTo>
                <a:lnTo>
                  <a:pt x="317639" y="116065"/>
                </a:lnTo>
                <a:lnTo>
                  <a:pt x="333133" y="110096"/>
                </a:lnTo>
                <a:lnTo>
                  <a:pt x="396654" y="110096"/>
                </a:lnTo>
                <a:lnTo>
                  <a:pt x="402463" y="103708"/>
                </a:lnTo>
                <a:lnTo>
                  <a:pt x="367398" y="76987"/>
                </a:lnTo>
                <a:lnTo>
                  <a:pt x="351447" y="72682"/>
                </a:lnTo>
                <a:lnTo>
                  <a:pt x="343408" y="71589"/>
                </a:lnTo>
                <a:close/>
              </a:path>
              <a:path w="847090" h="250825">
                <a:moveTo>
                  <a:pt x="396654" y="110096"/>
                </a:moveTo>
                <a:lnTo>
                  <a:pt x="340017" y="110096"/>
                </a:lnTo>
                <a:lnTo>
                  <a:pt x="343636" y="110820"/>
                </a:lnTo>
                <a:lnTo>
                  <a:pt x="347751" y="112255"/>
                </a:lnTo>
                <a:lnTo>
                  <a:pt x="376377" y="132397"/>
                </a:lnTo>
                <a:lnTo>
                  <a:pt x="396654" y="110096"/>
                </a:lnTo>
                <a:close/>
              </a:path>
              <a:path w="847090" h="250825">
                <a:moveTo>
                  <a:pt x="458546" y="0"/>
                </a:moveTo>
                <a:lnTo>
                  <a:pt x="441883" y="0"/>
                </a:lnTo>
                <a:lnTo>
                  <a:pt x="435279" y="2425"/>
                </a:lnTo>
                <a:lnTo>
                  <a:pt x="430263" y="7277"/>
                </a:lnTo>
                <a:lnTo>
                  <a:pt x="425310" y="12141"/>
                </a:lnTo>
                <a:lnTo>
                  <a:pt x="422833" y="18415"/>
                </a:lnTo>
                <a:lnTo>
                  <a:pt x="422833" y="34213"/>
                </a:lnTo>
                <a:lnTo>
                  <a:pt x="425284" y="40614"/>
                </a:lnTo>
                <a:lnTo>
                  <a:pt x="435102" y="49885"/>
                </a:lnTo>
                <a:lnTo>
                  <a:pt x="441744" y="52184"/>
                </a:lnTo>
                <a:lnTo>
                  <a:pt x="458292" y="52184"/>
                </a:lnTo>
                <a:lnTo>
                  <a:pt x="464883" y="49758"/>
                </a:lnTo>
                <a:lnTo>
                  <a:pt x="469887" y="44894"/>
                </a:lnTo>
                <a:lnTo>
                  <a:pt x="474941" y="40043"/>
                </a:lnTo>
                <a:lnTo>
                  <a:pt x="477481" y="33769"/>
                </a:lnTo>
                <a:lnTo>
                  <a:pt x="477481" y="17957"/>
                </a:lnTo>
                <a:lnTo>
                  <a:pt x="475018" y="11595"/>
                </a:lnTo>
                <a:lnTo>
                  <a:pt x="470115" y="6985"/>
                </a:lnTo>
                <a:lnTo>
                  <a:pt x="465213" y="2324"/>
                </a:lnTo>
                <a:lnTo>
                  <a:pt x="458546" y="0"/>
                </a:lnTo>
                <a:close/>
              </a:path>
              <a:path w="847090" h="250825">
                <a:moveTo>
                  <a:pt x="472567" y="74930"/>
                </a:moveTo>
                <a:lnTo>
                  <a:pt x="428637" y="74930"/>
                </a:lnTo>
                <a:lnTo>
                  <a:pt x="428637" y="247408"/>
                </a:lnTo>
                <a:lnTo>
                  <a:pt x="472567" y="247408"/>
                </a:lnTo>
                <a:lnTo>
                  <a:pt x="472567" y="74930"/>
                </a:lnTo>
                <a:close/>
              </a:path>
              <a:path w="847090" h="250825">
                <a:moveTo>
                  <a:pt x="586295" y="71589"/>
                </a:moveTo>
                <a:lnTo>
                  <a:pt x="541159" y="83261"/>
                </a:lnTo>
                <a:lnTo>
                  <a:pt x="509790" y="115074"/>
                </a:lnTo>
                <a:lnTo>
                  <a:pt x="498335" y="161023"/>
                </a:lnTo>
                <a:lnTo>
                  <a:pt x="499051" y="173539"/>
                </a:lnTo>
                <a:lnTo>
                  <a:pt x="516072" y="216511"/>
                </a:lnTo>
                <a:lnTo>
                  <a:pt x="551453" y="243893"/>
                </a:lnTo>
                <a:lnTo>
                  <a:pt x="586295" y="250456"/>
                </a:lnTo>
                <a:lnTo>
                  <a:pt x="598396" y="249727"/>
                </a:lnTo>
                <a:lnTo>
                  <a:pt x="640406" y="232417"/>
                </a:lnTo>
                <a:lnTo>
                  <a:pt x="660877" y="209207"/>
                </a:lnTo>
                <a:lnTo>
                  <a:pt x="577913" y="209207"/>
                </a:lnTo>
                <a:lnTo>
                  <a:pt x="570433" y="207124"/>
                </a:lnTo>
                <a:lnTo>
                  <a:pt x="544137" y="174275"/>
                </a:lnTo>
                <a:lnTo>
                  <a:pt x="542950" y="161023"/>
                </a:lnTo>
                <a:lnTo>
                  <a:pt x="543171" y="154195"/>
                </a:lnTo>
                <a:lnTo>
                  <a:pt x="570433" y="114935"/>
                </a:lnTo>
                <a:lnTo>
                  <a:pt x="577913" y="112852"/>
                </a:lnTo>
                <a:lnTo>
                  <a:pt x="660890" y="112852"/>
                </a:lnTo>
                <a:lnTo>
                  <a:pt x="656089" y="105506"/>
                </a:lnTo>
                <a:lnTo>
                  <a:pt x="620737" y="78153"/>
                </a:lnTo>
                <a:lnTo>
                  <a:pt x="598396" y="72318"/>
                </a:lnTo>
                <a:lnTo>
                  <a:pt x="586295" y="71589"/>
                </a:lnTo>
                <a:close/>
              </a:path>
              <a:path w="847090" h="250825">
                <a:moveTo>
                  <a:pt x="660890" y="112852"/>
                </a:moveTo>
                <a:lnTo>
                  <a:pt x="594614" y="112852"/>
                </a:lnTo>
                <a:lnTo>
                  <a:pt x="602030" y="114884"/>
                </a:lnTo>
                <a:lnTo>
                  <a:pt x="615010" y="122961"/>
                </a:lnTo>
                <a:lnTo>
                  <a:pt x="629259" y="161023"/>
                </a:lnTo>
                <a:lnTo>
                  <a:pt x="629038" y="167850"/>
                </a:lnTo>
                <a:lnTo>
                  <a:pt x="601954" y="207137"/>
                </a:lnTo>
                <a:lnTo>
                  <a:pt x="594563" y="209207"/>
                </a:lnTo>
                <a:lnTo>
                  <a:pt x="660877" y="209207"/>
                </a:lnTo>
                <a:lnTo>
                  <a:pt x="673862" y="161023"/>
                </a:lnTo>
                <a:lnTo>
                  <a:pt x="673142" y="148478"/>
                </a:lnTo>
                <a:lnTo>
                  <a:pt x="670983" y="136639"/>
                </a:lnTo>
                <a:lnTo>
                  <a:pt x="667384" y="125504"/>
                </a:lnTo>
                <a:lnTo>
                  <a:pt x="662343" y="115074"/>
                </a:lnTo>
                <a:lnTo>
                  <a:pt x="660890" y="112852"/>
                </a:lnTo>
                <a:close/>
              </a:path>
              <a:path w="847090" h="250825">
                <a:moveTo>
                  <a:pt x="739355" y="74930"/>
                </a:moveTo>
                <a:lnTo>
                  <a:pt x="695350" y="74930"/>
                </a:lnTo>
                <a:lnTo>
                  <a:pt x="695350" y="247408"/>
                </a:lnTo>
                <a:lnTo>
                  <a:pt x="739355" y="247408"/>
                </a:lnTo>
                <a:lnTo>
                  <a:pt x="739355" y="139915"/>
                </a:lnTo>
                <a:lnTo>
                  <a:pt x="740232" y="135864"/>
                </a:lnTo>
                <a:lnTo>
                  <a:pt x="769772" y="112852"/>
                </a:lnTo>
                <a:lnTo>
                  <a:pt x="775271" y="112852"/>
                </a:lnTo>
                <a:lnTo>
                  <a:pt x="781710" y="112458"/>
                </a:lnTo>
                <a:lnTo>
                  <a:pt x="842735" y="112458"/>
                </a:lnTo>
                <a:lnTo>
                  <a:pt x="839800" y="104000"/>
                </a:lnTo>
                <a:lnTo>
                  <a:pt x="835976" y="96401"/>
                </a:lnTo>
                <a:lnTo>
                  <a:pt x="831267" y="89817"/>
                </a:lnTo>
                <a:lnTo>
                  <a:pt x="831009" y="89560"/>
                </a:lnTo>
                <a:lnTo>
                  <a:pt x="739355" y="89560"/>
                </a:lnTo>
                <a:lnTo>
                  <a:pt x="739355" y="74930"/>
                </a:lnTo>
                <a:close/>
              </a:path>
              <a:path w="847090" h="250825">
                <a:moveTo>
                  <a:pt x="842735" y="112458"/>
                </a:moveTo>
                <a:lnTo>
                  <a:pt x="781710" y="112458"/>
                </a:lnTo>
                <a:lnTo>
                  <a:pt x="786866" y="113322"/>
                </a:lnTo>
                <a:lnTo>
                  <a:pt x="790727" y="115455"/>
                </a:lnTo>
                <a:lnTo>
                  <a:pt x="794600" y="117538"/>
                </a:lnTo>
                <a:lnTo>
                  <a:pt x="797521" y="121056"/>
                </a:lnTo>
                <a:lnTo>
                  <a:pt x="799503" y="126009"/>
                </a:lnTo>
                <a:lnTo>
                  <a:pt x="801535" y="130911"/>
                </a:lnTo>
                <a:lnTo>
                  <a:pt x="802551" y="137502"/>
                </a:lnTo>
                <a:lnTo>
                  <a:pt x="802551" y="247408"/>
                </a:lnTo>
                <a:lnTo>
                  <a:pt x="846569" y="247408"/>
                </a:lnTo>
                <a:lnTo>
                  <a:pt x="846569" y="143624"/>
                </a:lnTo>
                <a:lnTo>
                  <a:pt x="846145" y="132339"/>
                </a:lnTo>
                <a:lnTo>
                  <a:pt x="844875" y="121973"/>
                </a:lnTo>
                <a:lnTo>
                  <a:pt x="842735" y="112458"/>
                </a:lnTo>
                <a:close/>
              </a:path>
              <a:path w="847090" h="250825">
                <a:moveTo>
                  <a:pt x="785380" y="71589"/>
                </a:moveTo>
                <a:lnTo>
                  <a:pt x="744829" y="84836"/>
                </a:lnTo>
                <a:lnTo>
                  <a:pt x="739355" y="89560"/>
                </a:lnTo>
                <a:lnTo>
                  <a:pt x="831009" y="89560"/>
                </a:lnTo>
                <a:lnTo>
                  <a:pt x="794996" y="72096"/>
                </a:lnTo>
                <a:lnTo>
                  <a:pt x="785380" y="71589"/>
                </a:lnTo>
                <a:close/>
              </a:path>
            </a:pathLst>
          </a:custGeom>
          <a:solidFill>
            <a:srgbClr val="2B6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9780" y="5070855"/>
            <a:ext cx="1059180" cy="307975"/>
          </a:xfrm>
          <a:custGeom>
            <a:avLst/>
            <a:gdLst/>
            <a:ahLst/>
            <a:cxnLst/>
            <a:rect l="l" t="t" r="r" b="b"/>
            <a:pathLst>
              <a:path w="1059179" h="307975">
                <a:moveTo>
                  <a:pt x="87947" y="71589"/>
                </a:moveTo>
                <a:lnTo>
                  <a:pt x="42824" y="83261"/>
                </a:lnTo>
                <a:lnTo>
                  <a:pt x="11455" y="115074"/>
                </a:lnTo>
                <a:lnTo>
                  <a:pt x="0" y="161023"/>
                </a:lnTo>
                <a:lnTo>
                  <a:pt x="714" y="173539"/>
                </a:lnTo>
                <a:lnTo>
                  <a:pt x="17737" y="216511"/>
                </a:lnTo>
                <a:lnTo>
                  <a:pt x="53116" y="243893"/>
                </a:lnTo>
                <a:lnTo>
                  <a:pt x="87947" y="250456"/>
                </a:lnTo>
                <a:lnTo>
                  <a:pt x="100050" y="249727"/>
                </a:lnTo>
                <a:lnTo>
                  <a:pt x="142060" y="232417"/>
                </a:lnTo>
                <a:lnTo>
                  <a:pt x="162542" y="209207"/>
                </a:lnTo>
                <a:lnTo>
                  <a:pt x="79578" y="209207"/>
                </a:lnTo>
                <a:lnTo>
                  <a:pt x="72085" y="207124"/>
                </a:lnTo>
                <a:lnTo>
                  <a:pt x="45796" y="174275"/>
                </a:lnTo>
                <a:lnTo>
                  <a:pt x="44602" y="161023"/>
                </a:lnTo>
                <a:lnTo>
                  <a:pt x="44829" y="154195"/>
                </a:lnTo>
                <a:lnTo>
                  <a:pt x="72085" y="114935"/>
                </a:lnTo>
                <a:lnTo>
                  <a:pt x="79578" y="112852"/>
                </a:lnTo>
                <a:lnTo>
                  <a:pt x="162554" y="112852"/>
                </a:lnTo>
                <a:lnTo>
                  <a:pt x="157752" y="105506"/>
                </a:lnTo>
                <a:lnTo>
                  <a:pt x="122394" y="78153"/>
                </a:lnTo>
                <a:lnTo>
                  <a:pt x="100050" y="72318"/>
                </a:lnTo>
                <a:lnTo>
                  <a:pt x="87947" y="71589"/>
                </a:lnTo>
                <a:close/>
              </a:path>
              <a:path w="1059179" h="307975">
                <a:moveTo>
                  <a:pt x="162554" y="112852"/>
                </a:moveTo>
                <a:lnTo>
                  <a:pt x="96278" y="112852"/>
                </a:lnTo>
                <a:lnTo>
                  <a:pt x="103682" y="114884"/>
                </a:lnTo>
                <a:lnTo>
                  <a:pt x="116674" y="122961"/>
                </a:lnTo>
                <a:lnTo>
                  <a:pt x="130924" y="161023"/>
                </a:lnTo>
                <a:lnTo>
                  <a:pt x="130697" y="167850"/>
                </a:lnTo>
                <a:lnTo>
                  <a:pt x="103619" y="207137"/>
                </a:lnTo>
                <a:lnTo>
                  <a:pt x="96227" y="209207"/>
                </a:lnTo>
                <a:lnTo>
                  <a:pt x="162542" y="209207"/>
                </a:lnTo>
                <a:lnTo>
                  <a:pt x="175526" y="161023"/>
                </a:lnTo>
                <a:lnTo>
                  <a:pt x="174807" y="148478"/>
                </a:lnTo>
                <a:lnTo>
                  <a:pt x="172648" y="136639"/>
                </a:lnTo>
                <a:lnTo>
                  <a:pt x="169049" y="125504"/>
                </a:lnTo>
                <a:lnTo>
                  <a:pt x="164007" y="115074"/>
                </a:lnTo>
                <a:lnTo>
                  <a:pt x="162554" y="112852"/>
                </a:lnTo>
                <a:close/>
              </a:path>
              <a:path w="1059179" h="307975">
                <a:moveTo>
                  <a:pt x="437095" y="74930"/>
                </a:moveTo>
                <a:lnTo>
                  <a:pt x="393090" y="74930"/>
                </a:lnTo>
                <a:lnTo>
                  <a:pt x="392970" y="248373"/>
                </a:lnTo>
                <a:lnTo>
                  <a:pt x="392023" y="253365"/>
                </a:lnTo>
                <a:lnTo>
                  <a:pt x="389890" y="257670"/>
                </a:lnTo>
                <a:lnTo>
                  <a:pt x="387807" y="262039"/>
                </a:lnTo>
                <a:lnTo>
                  <a:pt x="384708" y="265277"/>
                </a:lnTo>
                <a:lnTo>
                  <a:pt x="353898" y="270687"/>
                </a:lnTo>
                <a:lnTo>
                  <a:pt x="372046" y="307403"/>
                </a:lnTo>
                <a:lnTo>
                  <a:pt x="414402" y="295778"/>
                </a:lnTo>
                <a:lnTo>
                  <a:pt x="436612" y="256760"/>
                </a:lnTo>
                <a:lnTo>
                  <a:pt x="436975" y="250456"/>
                </a:lnTo>
                <a:lnTo>
                  <a:pt x="437095" y="74930"/>
                </a:lnTo>
                <a:close/>
              </a:path>
              <a:path w="1059179" h="307975">
                <a:moveTo>
                  <a:pt x="334145" y="234467"/>
                </a:moveTo>
                <a:lnTo>
                  <a:pt x="241020" y="234467"/>
                </a:lnTo>
                <a:lnTo>
                  <a:pt x="242189" y="235369"/>
                </a:lnTo>
                <a:lnTo>
                  <a:pt x="279755" y="250456"/>
                </a:lnTo>
                <a:lnTo>
                  <a:pt x="287337" y="250456"/>
                </a:lnTo>
                <a:lnTo>
                  <a:pt x="328447" y="238709"/>
                </a:lnTo>
                <a:lnTo>
                  <a:pt x="334145" y="234467"/>
                </a:lnTo>
                <a:close/>
              </a:path>
              <a:path w="1059179" h="307975">
                <a:moveTo>
                  <a:pt x="241020" y="9436"/>
                </a:moveTo>
                <a:lnTo>
                  <a:pt x="197002" y="9436"/>
                </a:lnTo>
                <a:lnTo>
                  <a:pt x="197002" y="246519"/>
                </a:lnTo>
                <a:lnTo>
                  <a:pt x="241020" y="246519"/>
                </a:lnTo>
                <a:lnTo>
                  <a:pt x="241020" y="234467"/>
                </a:lnTo>
                <a:lnTo>
                  <a:pt x="334145" y="234467"/>
                </a:lnTo>
                <a:lnTo>
                  <a:pt x="337093" y="232272"/>
                </a:lnTo>
                <a:lnTo>
                  <a:pt x="344746" y="224774"/>
                </a:lnTo>
                <a:lnTo>
                  <a:pt x="351405" y="216213"/>
                </a:lnTo>
                <a:lnTo>
                  <a:pt x="355532" y="209207"/>
                </a:lnTo>
                <a:lnTo>
                  <a:pt x="273888" y="209207"/>
                </a:lnTo>
                <a:lnTo>
                  <a:pt x="266547" y="207137"/>
                </a:lnTo>
                <a:lnTo>
                  <a:pt x="240869" y="174163"/>
                </a:lnTo>
                <a:lnTo>
                  <a:pt x="239458" y="160731"/>
                </a:lnTo>
                <a:lnTo>
                  <a:pt x="239815" y="153901"/>
                </a:lnTo>
                <a:lnTo>
                  <a:pt x="266547" y="114858"/>
                </a:lnTo>
                <a:lnTo>
                  <a:pt x="273888" y="112852"/>
                </a:lnTo>
                <a:lnTo>
                  <a:pt x="355599" y="112852"/>
                </a:lnTo>
                <a:lnTo>
                  <a:pt x="351122" y="105364"/>
                </a:lnTo>
                <a:lnTo>
                  <a:pt x="344433" y="96883"/>
                </a:lnTo>
                <a:lnTo>
                  <a:pt x="336777" y="89490"/>
                </a:lnTo>
                <a:lnTo>
                  <a:pt x="334980" y="88176"/>
                </a:lnTo>
                <a:lnTo>
                  <a:pt x="241020" y="88176"/>
                </a:lnTo>
                <a:lnTo>
                  <a:pt x="241020" y="9436"/>
                </a:lnTo>
                <a:close/>
              </a:path>
              <a:path w="1059179" h="307975">
                <a:moveTo>
                  <a:pt x="355599" y="112852"/>
                </a:moveTo>
                <a:lnTo>
                  <a:pt x="290487" y="112852"/>
                </a:lnTo>
                <a:lnTo>
                  <a:pt x="297764" y="114858"/>
                </a:lnTo>
                <a:lnTo>
                  <a:pt x="310413" y="122885"/>
                </a:lnTo>
                <a:lnTo>
                  <a:pt x="324586" y="160731"/>
                </a:lnTo>
                <a:lnTo>
                  <a:pt x="324232" y="167656"/>
                </a:lnTo>
                <a:lnTo>
                  <a:pt x="297472" y="207137"/>
                </a:lnTo>
                <a:lnTo>
                  <a:pt x="290283" y="209207"/>
                </a:lnTo>
                <a:lnTo>
                  <a:pt x="355532" y="209207"/>
                </a:lnTo>
                <a:lnTo>
                  <a:pt x="367411" y="160731"/>
                </a:lnTo>
                <a:lnTo>
                  <a:pt x="366751" y="148246"/>
                </a:lnTo>
                <a:lnTo>
                  <a:pt x="364770" y="136451"/>
                </a:lnTo>
                <a:lnTo>
                  <a:pt x="361469" y="125348"/>
                </a:lnTo>
                <a:lnTo>
                  <a:pt x="356799" y="114858"/>
                </a:lnTo>
                <a:lnTo>
                  <a:pt x="355599" y="112852"/>
                </a:lnTo>
                <a:close/>
              </a:path>
              <a:path w="1059179" h="307975">
                <a:moveTo>
                  <a:pt x="286448" y="71589"/>
                </a:moveTo>
                <a:lnTo>
                  <a:pt x="279260" y="71589"/>
                </a:lnTo>
                <a:lnTo>
                  <a:pt x="272224" y="72745"/>
                </a:lnTo>
                <a:lnTo>
                  <a:pt x="241020" y="88176"/>
                </a:lnTo>
                <a:lnTo>
                  <a:pt x="334980" y="88176"/>
                </a:lnTo>
                <a:lnTo>
                  <a:pt x="297864" y="72314"/>
                </a:lnTo>
                <a:lnTo>
                  <a:pt x="286448" y="71589"/>
                </a:lnTo>
                <a:close/>
              </a:path>
              <a:path w="1059179" h="307975">
                <a:moveTo>
                  <a:pt x="424256" y="0"/>
                </a:moveTo>
                <a:lnTo>
                  <a:pt x="407606" y="0"/>
                </a:lnTo>
                <a:lnTo>
                  <a:pt x="400989" y="2425"/>
                </a:lnTo>
                <a:lnTo>
                  <a:pt x="391020" y="12141"/>
                </a:lnTo>
                <a:lnTo>
                  <a:pt x="388543" y="18415"/>
                </a:lnTo>
                <a:lnTo>
                  <a:pt x="388543" y="34213"/>
                </a:lnTo>
                <a:lnTo>
                  <a:pt x="390994" y="40614"/>
                </a:lnTo>
                <a:lnTo>
                  <a:pt x="400812" y="49885"/>
                </a:lnTo>
                <a:lnTo>
                  <a:pt x="407454" y="52184"/>
                </a:lnTo>
                <a:lnTo>
                  <a:pt x="424103" y="52184"/>
                </a:lnTo>
                <a:lnTo>
                  <a:pt x="430733" y="49758"/>
                </a:lnTo>
                <a:lnTo>
                  <a:pt x="435686" y="44894"/>
                </a:lnTo>
                <a:lnTo>
                  <a:pt x="440690" y="40043"/>
                </a:lnTo>
                <a:lnTo>
                  <a:pt x="443191" y="33769"/>
                </a:lnTo>
                <a:lnTo>
                  <a:pt x="443191" y="17957"/>
                </a:lnTo>
                <a:lnTo>
                  <a:pt x="440740" y="11595"/>
                </a:lnTo>
                <a:lnTo>
                  <a:pt x="430923" y="2324"/>
                </a:lnTo>
                <a:lnTo>
                  <a:pt x="424256" y="0"/>
                </a:lnTo>
                <a:close/>
              </a:path>
              <a:path w="1059179" h="307975">
                <a:moveTo>
                  <a:pt x="547751" y="71221"/>
                </a:moveTo>
                <a:lnTo>
                  <a:pt x="504654" y="81686"/>
                </a:lnTo>
                <a:lnTo>
                  <a:pt x="474164" y="110559"/>
                </a:lnTo>
                <a:lnTo>
                  <a:pt x="460212" y="152988"/>
                </a:lnTo>
                <a:lnTo>
                  <a:pt x="459803" y="162801"/>
                </a:lnTo>
                <a:lnTo>
                  <a:pt x="460532" y="175196"/>
                </a:lnTo>
                <a:lnTo>
                  <a:pt x="477887" y="217417"/>
                </a:lnTo>
                <a:lnTo>
                  <a:pt x="514285" y="244107"/>
                </a:lnTo>
                <a:lnTo>
                  <a:pt x="550430" y="250456"/>
                </a:lnTo>
                <a:lnTo>
                  <a:pt x="558507" y="250456"/>
                </a:lnTo>
                <a:lnTo>
                  <a:pt x="598678" y="237820"/>
                </a:lnTo>
                <a:lnTo>
                  <a:pt x="621728" y="220129"/>
                </a:lnTo>
                <a:lnTo>
                  <a:pt x="613952" y="209207"/>
                </a:lnTo>
                <a:lnTo>
                  <a:pt x="553466" y="209207"/>
                </a:lnTo>
                <a:lnTo>
                  <a:pt x="546126" y="208838"/>
                </a:lnTo>
                <a:lnTo>
                  <a:pt x="507606" y="183057"/>
                </a:lnTo>
                <a:lnTo>
                  <a:pt x="505079" y="174929"/>
                </a:lnTo>
                <a:lnTo>
                  <a:pt x="626033" y="174929"/>
                </a:lnTo>
                <a:lnTo>
                  <a:pt x="626478" y="155371"/>
                </a:lnTo>
                <a:lnTo>
                  <a:pt x="626281" y="146546"/>
                </a:lnTo>
                <a:lnTo>
                  <a:pt x="625309" y="138055"/>
                </a:lnTo>
                <a:lnTo>
                  <a:pt x="625151" y="137312"/>
                </a:lnTo>
                <a:lnTo>
                  <a:pt x="507111" y="137312"/>
                </a:lnTo>
                <a:lnTo>
                  <a:pt x="507530" y="136169"/>
                </a:lnTo>
                <a:lnTo>
                  <a:pt x="537832" y="112852"/>
                </a:lnTo>
                <a:lnTo>
                  <a:pt x="616834" y="112852"/>
                </a:lnTo>
                <a:lnTo>
                  <a:pt x="614005" y="107757"/>
                </a:lnTo>
                <a:lnTo>
                  <a:pt x="586197" y="81224"/>
                </a:lnTo>
                <a:lnTo>
                  <a:pt x="556011" y="71624"/>
                </a:lnTo>
                <a:lnTo>
                  <a:pt x="547751" y="71221"/>
                </a:lnTo>
                <a:close/>
              </a:path>
              <a:path w="1059179" h="307975">
                <a:moveTo>
                  <a:pt x="598754" y="187858"/>
                </a:moveTo>
                <a:lnTo>
                  <a:pt x="560616" y="209207"/>
                </a:lnTo>
                <a:lnTo>
                  <a:pt x="613952" y="209207"/>
                </a:lnTo>
                <a:lnTo>
                  <a:pt x="598754" y="187858"/>
                </a:lnTo>
                <a:close/>
              </a:path>
              <a:path w="1059179" h="307975">
                <a:moveTo>
                  <a:pt x="616834" y="112852"/>
                </a:moveTo>
                <a:lnTo>
                  <a:pt x="553593" y="112852"/>
                </a:lnTo>
                <a:lnTo>
                  <a:pt x="559003" y="114134"/>
                </a:lnTo>
                <a:lnTo>
                  <a:pt x="563956" y="116713"/>
                </a:lnTo>
                <a:lnTo>
                  <a:pt x="581113" y="137312"/>
                </a:lnTo>
                <a:lnTo>
                  <a:pt x="625151" y="137312"/>
                </a:lnTo>
                <a:lnTo>
                  <a:pt x="623567" y="129897"/>
                </a:lnTo>
                <a:lnTo>
                  <a:pt x="621055" y="122072"/>
                </a:lnTo>
                <a:lnTo>
                  <a:pt x="617821" y="114630"/>
                </a:lnTo>
                <a:lnTo>
                  <a:pt x="616834" y="112852"/>
                </a:lnTo>
                <a:close/>
              </a:path>
              <a:path w="1059179" h="307975">
                <a:moveTo>
                  <a:pt x="722172" y="71589"/>
                </a:moveTo>
                <a:lnTo>
                  <a:pt x="679132" y="83477"/>
                </a:lnTo>
                <a:lnTo>
                  <a:pt x="649173" y="115671"/>
                </a:lnTo>
                <a:lnTo>
                  <a:pt x="638238" y="161023"/>
                </a:lnTo>
                <a:lnTo>
                  <a:pt x="638921" y="173229"/>
                </a:lnTo>
                <a:lnTo>
                  <a:pt x="655168" y="216000"/>
                </a:lnTo>
                <a:lnTo>
                  <a:pt x="688957" y="243770"/>
                </a:lnTo>
                <a:lnTo>
                  <a:pt x="722172" y="250456"/>
                </a:lnTo>
                <a:lnTo>
                  <a:pt x="732559" y="249861"/>
                </a:lnTo>
                <a:lnTo>
                  <a:pt x="772008" y="235603"/>
                </a:lnTo>
                <a:lnTo>
                  <a:pt x="795629" y="212547"/>
                </a:lnTo>
                <a:lnTo>
                  <a:pt x="793149" y="209499"/>
                </a:lnTo>
                <a:lnTo>
                  <a:pt x="717435" y="209499"/>
                </a:lnTo>
                <a:lnTo>
                  <a:pt x="710006" y="207365"/>
                </a:lnTo>
                <a:lnTo>
                  <a:pt x="682237" y="174128"/>
                </a:lnTo>
                <a:lnTo>
                  <a:pt x="680694" y="161023"/>
                </a:lnTo>
                <a:lnTo>
                  <a:pt x="681061" y="154219"/>
                </a:lnTo>
                <a:lnTo>
                  <a:pt x="709117" y="114554"/>
                </a:lnTo>
                <a:lnTo>
                  <a:pt x="716699" y="112483"/>
                </a:lnTo>
                <a:lnTo>
                  <a:pt x="793934" y="112483"/>
                </a:lnTo>
                <a:lnTo>
                  <a:pt x="795401" y="110693"/>
                </a:lnTo>
                <a:lnTo>
                  <a:pt x="763955" y="81026"/>
                </a:lnTo>
                <a:lnTo>
                  <a:pt x="733343" y="72180"/>
                </a:lnTo>
                <a:lnTo>
                  <a:pt x="722172" y="71589"/>
                </a:lnTo>
                <a:close/>
              </a:path>
              <a:path w="1059179" h="307975">
                <a:moveTo>
                  <a:pt x="770280" y="181394"/>
                </a:moveTo>
                <a:lnTo>
                  <a:pt x="734910" y="208711"/>
                </a:lnTo>
                <a:lnTo>
                  <a:pt x="730275" y="209499"/>
                </a:lnTo>
                <a:lnTo>
                  <a:pt x="793149" y="209499"/>
                </a:lnTo>
                <a:lnTo>
                  <a:pt x="770280" y="181394"/>
                </a:lnTo>
                <a:close/>
              </a:path>
              <a:path w="1059179" h="307975">
                <a:moveTo>
                  <a:pt x="793934" y="112483"/>
                </a:moveTo>
                <a:lnTo>
                  <a:pt x="729729" y="112483"/>
                </a:lnTo>
                <a:lnTo>
                  <a:pt x="734491" y="113499"/>
                </a:lnTo>
                <a:lnTo>
                  <a:pt x="744550" y="117513"/>
                </a:lnTo>
                <a:lnTo>
                  <a:pt x="749363" y="120230"/>
                </a:lnTo>
                <a:lnTo>
                  <a:pt x="753922" y="123710"/>
                </a:lnTo>
                <a:lnTo>
                  <a:pt x="758532" y="127177"/>
                </a:lnTo>
                <a:lnTo>
                  <a:pt x="763828" y="133248"/>
                </a:lnTo>
                <a:lnTo>
                  <a:pt x="769823" y="141922"/>
                </a:lnTo>
                <a:lnTo>
                  <a:pt x="793934" y="112483"/>
                </a:lnTo>
                <a:close/>
              </a:path>
              <a:path w="1059179" h="307975">
                <a:moveTo>
                  <a:pt x="874674" y="117983"/>
                </a:moveTo>
                <a:lnTo>
                  <a:pt x="830668" y="117983"/>
                </a:lnTo>
                <a:lnTo>
                  <a:pt x="830668" y="247408"/>
                </a:lnTo>
                <a:lnTo>
                  <a:pt x="874674" y="247408"/>
                </a:lnTo>
                <a:lnTo>
                  <a:pt x="874674" y="117983"/>
                </a:lnTo>
                <a:close/>
              </a:path>
              <a:path w="1059179" h="307975">
                <a:moveTo>
                  <a:pt x="911847" y="74930"/>
                </a:moveTo>
                <a:lnTo>
                  <a:pt x="797509" y="74930"/>
                </a:lnTo>
                <a:lnTo>
                  <a:pt x="797509" y="117983"/>
                </a:lnTo>
                <a:lnTo>
                  <a:pt x="911847" y="117983"/>
                </a:lnTo>
                <a:lnTo>
                  <a:pt x="911847" y="74930"/>
                </a:lnTo>
                <a:close/>
              </a:path>
              <a:path w="1059179" h="307975">
                <a:moveTo>
                  <a:pt x="874674" y="34124"/>
                </a:moveTo>
                <a:lnTo>
                  <a:pt x="830668" y="34124"/>
                </a:lnTo>
                <a:lnTo>
                  <a:pt x="830668" y="74930"/>
                </a:lnTo>
                <a:lnTo>
                  <a:pt x="874674" y="74930"/>
                </a:lnTo>
                <a:lnTo>
                  <a:pt x="874674" y="34124"/>
                </a:lnTo>
                <a:close/>
              </a:path>
              <a:path w="1059179" h="307975">
                <a:moveTo>
                  <a:pt x="952563" y="189204"/>
                </a:moveTo>
                <a:lnTo>
                  <a:pt x="921791" y="215519"/>
                </a:lnTo>
                <a:lnTo>
                  <a:pt x="929603" y="224663"/>
                </a:lnTo>
                <a:lnTo>
                  <a:pt x="937642" y="232244"/>
                </a:lnTo>
                <a:lnTo>
                  <a:pt x="973047" y="248561"/>
                </a:lnTo>
                <a:lnTo>
                  <a:pt x="993533" y="250456"/>
                </a:lnTo>
                <a:lnTo>
                  <a:pt x="1002110" y="250039"/>
                </a:lnTo>
                <a:lnTo>
                  <a:pt x="1038585" y="235608"/>
                </a:lnTo>
                <a:lnTo>
                  <a:pt x="1055289" y="211950"/>
                </a:lnTo>
                <a:lnTo>
                  <a:pt x="988009" y="211950"/>
                </a:lnTo>
                <a:lnTo>
                  <a:pt x="980668" y="210566"/>
                </a:lnTo>
                <a:lnTo>
                  <a:pt x="974267" y="207784"/>
                </a:lnTo>
                <a:lnTo>
                  <a:pt x="969345" y="205060"/>
                </a:lnTo>
                <a:lnTo>
                  <a:pt x="964087" y="201056"/>
                </a:lnTo>
                <a:lnTo>
                  <a:pt x="958492" y="195772"/>
                </a:lnTo>
                <a:lnTo>
                  <a:pt x="952563" y="189204"/>
                </a:lnTo>
                <a:close/>
              </a:path>
              <a:path w="1059179" h="307975">
                <a:moveTo>
                  <a:pt x="999756" y="71589"/>
                </a:moveTo>
                <a:lnTo>
                  <a:pt x="983094" y="71589"/>
                </a:lnTo>
                <a:lnTo>
                  <a:pt x="974966" y="72821"/>
                </a:lnTo>
                <a:lnTo>
                  <a:pt x="941197" y="90665"/>
                </a:lnTo>
                <a:lnTo>
                  <a:pt x="928156" y="130365"/>
                </a:lnTo>
                <a:lnTo>
                  <a:pt x="928944" y="135750"/>
                </a:lnTo>
                <a:lnTo>
                  <a:pt x="957478" y="170167"/>
                </a:lnTo>
                <a:lnTo>
                  <a:pt x="994600" y="182880"/>
                </a:lnTo>
                <a:lnTo>
                  <a:pt x="999921" y="184594"/>
                </a:lnTo>
                <a:lnTo>
                  <a:pt x="1003935" y="186232"/>
                </a:lnTo>
                <a:lnTo>
                  <a:pt x="1007999" y="187820"/>
                </a:lnTo>
                <a:lnTo>
                  <a:pt x="1010754" y="189103"/>
                </a:lnTo>
                <a:lnTo>
                  <a:pt x="1012190" y="190093"/>
                </a:lnTo>
                <a:lnTo>
                  <a:pt x="1014425" y="191922"/>
                </a:lnTo>
                <a:lnTo>
                  <a:pt x="1015542" y="194500"/>
                </a:lnTo>
                <a:lnTo>
                  <a:pt x="1015542" y="199910"/>
                </a:lnTo>
                <a:lnTo>
                  <a:pt x="999312" y="211950"/>
                </a:lnTo>
                <a:lnTo>
                  <a:pt x="1055289" y="211950"/>
                </a:lnTo>
                <a:lnTo>
                  <a:pt x="1055477" y="211486"/>
                </a:lnTo>
                <a:lnTo>
                  <a:pt x="1057139" y="204271"/>
                </a:lnTo>
                <a:lnTo>
                  <a:pt x="1057694" y="196634"/>
                </a:lnTo>
                <a:lnTo>
                  <a:pt x="1057604" y="189103"/>
                </a:lnTo>
                <a:lnTo>
                  <a:pt x="1056728" y="183273"/>
                </a:lnTo>
                <a:lnTo>
                  <a:pt x="1054785" y="177380"/>
                </a:lnTo>
                <a:lnTo>
                  <a:pt x="1052906" y="171437"/>
                </a:lnTo>
                <a:lnTo>
                  <a:pt x="1049578" y="166204"/>
                </a:lnTo>
                <a:lnTo>
                  <a:pt x="1044829" y="161696"/>
                </a:lnTo>
                <a:lnTo>
                  <a:pt x="1040561" y="157137"/>
                </a:lnTo>
                <a:lnTo>
                  <a:pt x="1001115" y="140512"/>
                </a:lnTo>
                <a:lnTo>
                  <a:pt x="994473" y="138963"/>
                </a:lnTo>
                <a:lnTo>
                  <a:pt x="989126" y="137375"/>
                </a:lnTo>
                <a:lnTo>
                  <a:pt x="972121" y="122732"/>
                </a:lnTo>
                <a:lnTo>
                  <a:pt x="972121" y="120802"/>
                </a:lnTo>
                <a:lnTo>
                  <a:pt x="972489" y="119100"/>
                </a:lnTo>
                <a:lnTo>
                  <a:pt x="973239" y="117602"/>
                </a:lnTo>
                <a:lnTo>
                  <a:pt x="973975" y="116065"/>
                </a:lnTo>
                <a:lnTo>
                  <a:pt x="989469" y="110096"/>
                </a:lnTo>
                <a:lnTo>
                  <a:pt x="1052990" y="110096"/>
                </a:lnTo>
                <a:lnTo>
                  <a:pt x="1058799" y="103708"/>
                </a:lnTo>
                <a:lnTo>
                  <a:pt x="1023734" y="76987"/>
                </a:lnTo>
                <a:lnTo>
                  <a:pt x="1007783" y="72682"/>
                </a:lnTo>
                <a:lnTo>
                  <a:pt x="999756" y="71589"/>
                </a:lnTo>
                <a:close/>
              </a:path>
              <a:path w="1059179" h="307975">
                <a:moveTo>
                  <a:pt x="1052990" y="110096"/>
                </a:moveTo>
                <a:lnTo>
                  <a:pt x="996353" y="110096"/>
                </a:lnTo>
                <a:lnTo>
                  <a:pt x="999972" y="110820"/>
                </a:lnTo>
                <a:lnTo>
                  <a:pt x="1004087" y="112255"/>
                </a:lnTo>
                <a:lnTo>
                  <a:pt x="1032713" y="132397"/>
                </a:lnTo>
                <a:lnTo>
                  <a:pt x="1052990" y="110096"/>
                </a:lnTo>
                <a:close/>
              </a:path>
            </a:pathLst>
          </a:custGeom>
          <a:solidFill>
            <a:srgbClr val="2B6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87908" y="5476456"/>
            <a:ext cx="1832229" cy="21633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191081" y="5804280"/>
            <a:ext cx="1172845" cy="250825"/>
          </a:xfrm>
          <a:custGeom>
            <a:avLst/>
            <a:gdLst/>
            <a:ahLst/>
            <a:cxnLst/>
            <a:rect l="l" t="t" r="r" b="b"/>
            <a:pathLst>
              <a:path w="1172845" h="250825">
                <a:moveTo>
                  <a:pt x="266560" y="71221"/>
                </a:moveTo>
                <a:lnTo>
                  <a:pt x="223469" y="81686"/>
                </a:lnTo>
                <a:lnTo>
                  <a:pt x="192978" y="110559"/>
                </a:lnTo>
                <a:lnTo>
                  <a:pt x="179022" y="152988"/>
                </a:lnTo>
                <a:lnTo>
                  <a:pt x="178612" y="162801"/>
                </a:lnTo>
                <a:lnTo>
                  <a:pt x="179341" y="175196"/>
                </a:lnTo>
                <a:lnTo>
                  <a:pt x="196703" y="217417"/>
                </a:lnTo>
                <a:lnTo>
                  <a:pt x="233094" y="244107"/>
                </a:lnTo>
                <a:lnTo>
                  <a:pt x="269240" y="250456"/>
                </a:lnTo>
                <a:lnTo>
                  <a:pt x="277317" y="250456"/>
                </a:lnTo>
                <a:lnTo>
                  <a:pt x="317487" y="237820"/>
                </a:lnTo>
                <a:lnTo>
                  <a:pt x="340537" y="220129"/>
                </a:lnTo>
                <a:lnTo>
                  <a:pt x="332762" y="209207"/>
                </a:lnTo>
                <a:lnTo>
                  <a:pt x="272288" y="209207"/>
                </a:lnTo>
                <a:lnTo>
                  <a:pt x="264946" y="208838"/>
                </a:lnTo>
                <a:lnTo>
                  <a:pt x="226415" y="183057"/>
                </a:lnTo>
                <a:lnTo>
                  <a:pt x="223888" y="174929"/>
                </a:lnTo>
                <a:lnTo>
                  <a:pt x="344843" y="174929"/>
                </a:lnTo>
                <a:lnTo>
                  <a:pt x="345287" y="155371"/>
                </a:lnTo>
                <a:lnTo>
                  <a:pt x="345090" y="146546"/>
                </a:lnTo>
                <a:lnTo>
                  <a:pt x="344119" y="138055"/>
                </a:lnTo>
                <a:lnTo>
                  <a:pt x="343960" y="137312"/>
                </a:lnTo>
                <a:lnTo>
                  <a:pt x="225920" y="137312"/>
                </a:lnTo>
                <a:lnTo>
                  <a:pt x="226339" y="136169"/>
                </a:lnTo>
                <a:lnTo>
                  <a:pt x="256641" y="112852"/>
                </a:lnTo>
                <a:lnTo>
                  <a:pt x="335644" y="112852"/>
                </a:lnTo>
                <a:lnTo>
                  <a:pt x="332816" y="107757"/>
                </a:lnTo>
                <a:lnTo>
                  <a:pt x="305013" y="81224"/>
                </a:lnTo>
                <a:lnTo>
                  <a:pt x="274821" y="71624"/>
                </a:lnTo>
                <a:lnTo>
                  <a:pt x="266560" y="71221"/>
                </a:lnTo>
                <a:close/>
              </a:path>
              <a:path w="1172845" h="250825">
                <a:moveTo>
                  <a:pt x="47586" y="74930"/>
                </a:moveTo>
                <a:lnTo>
                  <a:pt x="0" y="74930"/>
                </a:lnTo>
                <a:lnTo>
                  <a:pt x="72936" y="247408"/>
                </a:lnTo>
                <a:lnTo>
                  <a:pt x="103784" y="247408"/>
                </a:lnTo>
                <a:lnTo>
                  <a:pt x="134211" y="178879"/>
                </a:lnTo>
                <a:lnTo>
                  <a:pt x="89916" y="178879"/>
                </a:lnTo>
                <a:lnTo>
                  <a:pt x="47586" y="74930"/>
                </a:lnTo>
                <a:close/>
              </a:path>
              <a:path w="1172845" h="250825">
                <a:moveTo>
                  <a:pt x="317563" y="187858"/>
                </a:moveTo>
                <a:lnTo>
                  <a:pt x="279425" y="209207"/>
                </a:lnTo>
                <a:lnTo>
                  <a:pt x="332762" y="209207"/>
                </a:lnTo>
                <a:lnTo>
                  <a:pt x="317563" y="187858"/>
                </a:lnTo>
                <a:close/>
              </a:path>
              <a:path w="1172845" h="250825">
                <a:moveTo>
                  <a:pt x="180365" y="74930"/>
                </a:moveTo>
                <a:lnTo>
                  <a:pt x="134188" y="74930"/>
                </a:lnTo>
                <a:lnTo>
                  <a:pt x="89916" y="178879"/>
                </a:lnTo>
                <a:lnTo>
                  <a:pt x="134211" y="178879"/>
                </a:lnTo>
                <a:lnTo>
                  <a:pt x="180365" y="74930"/>
                </a:lnTo>
                <a:close/>
              </a:path>
              <a:path w="1172845" h="250825">
                <a:moveTo>
                  <a:pt x="335644" y="112852"/>
                </a:moveTo>
                <a:lnTo>
                  <a:pt x="272402" y="112852"/>
                </a:lnTo>
                <a:lnTo>
                  <a:pt x="277812" y="114134"/>
                </a:lnTo>
                <a:lnTo>
                  <a:pt x="282765" y="116713"/>
                </a:lnTo>
                <a:lnTo>
                  <a:pt x="299923" y="137312"/>
                </a:lnTo>
                <a:lnTo>
                  <a:pt x="343960" y="137312"/>
                </a:lnTo>
                <a:lnTo>
                  <a:pt x="342376" y="129897"/>
                </a:lnTo>
                <a:lnTo>
                  <a:pt x="339864" y="122072"/>
                </a:lnTo>
                <a:lnTo>
                  <a:pt x="336630" y="114630"/>
                </a:lnTo>
                <a:lnTo>
                  <a:pt x="335644" y="112852"/>
                </a:lnTo>
                <a:close/>
              </a:path>
              <a:path w="1172845" h="250825">
                <a:moveTo>
                  <a:pt x="410806" y="9436"/>
                </a:moveTo>
                <a:lnTo>
                  <a:pt x="366788" y="9436"/>
                </a:lnTo>
                <a:lnTo>
                  <a:pt x="366788" y="247408"/>
                </a:lnTo>
                <a:lnTo>
                  <a:pt x="410806" y="247408"/>
                </a:lnTo>
                <a:lnTo>
                  <a:pt x="410806" y="139915"/>
                </a:lnTo>
                <a:lnTo>
                  <a:pt x="411670" y="135864"/>
                </a:lnTo>
                <a:lnTo>
                  <a:pt x="441210" y="112852"/>
                </a:lnTo>
                <a:lnTo>
                  <a:pt x="446709" y="112852"/>
                </a:lnTo>
                <a:lnTo>
                  <a:pt x="453148" y="112458"/>
                </a:lnTo>
                <a:lnTo>
                  <a:pt x="514174" y="112458"/>
                </a:lnTo>
                <a:lnTo>
                  <a:pt x="511238" y="104000"/>
                </a:lnTo>
                <a:lnTo>
                  <a:pt x="507416" y="96401"/>
                </a:lnTo>
                <a:lnTo>
                  <a:pt x="502712" y="89817"/>
                </a:lnTo>
                <a:lnTo>
                  <a:pt x="502454" y="89560"/>
                </a:lnTo>
                <a:lnTo>
                  <a:pt x="410806" y="89560"/>
                </a:lnTo>
                <a:lnTo>
                  <a:pt x="410806" y="9436"/>
                </a:lnTo>
                <a:close/>
              </a:path>
              <a:path w="1172845" h="250825">
                <a:moveTo>
                  <a:pt x="514174" y="112458"/>
                </a:moveTo>
                <a:lnTo>
                  <a:pt x="453148" y="112458"/>
                </a:lnTo>
                <a:lnTo>
                  <a:pt x="458304" y="113322"/>
                </a:lnTo>
                <a:lnTo>
                  <a:pt x="462178" y="115455"/>
                </a:lnTo>
                <a:lnTo>
                  <a:pt x="466039" y="117538"/>
                </a:lnTo>
                <a:lnTo>
                  <a:pt x="468960" y="121056"/>
                </a:lnTo>
                <a:lnTo>
                  <a:pt x="470941" y="126009"/>
                </a:lnTo>
                <a:lnTo>
                  <a:pt x="472973" y="130911"/>
                </a:lnTo>
                <a:lnTo>
                  <a:pt x="473989" y="137502"/>
                </a:lnTo>
                <a:lnTo>
                  <a:pt x="473989" y="247408"/>
                </a:lnTo>
                <a:lnTo>
                  <a:pt x="518007" y="247408"/>
                </a:lnTo>
                <a:lnTo>
                  <a:pt x="518007" y="143624"/>
                </a:lnTo>
                <a:lnTo>
                  <a:pt x="517583" y="132339"/>
                </a:lnTo>
                <a:lnTo>
                  <a:pt x="516313" y="121973"/>
                </a:lnTo>
                <a:lnTo>
                  <a:pt x="514174" y="112458"/>
                </a:lnTo>
                <a:close/>
              </a:path>
              <a:path w="1172845" h="250825">
                <a:moveTo>
                  <a:pt x="456819" y="71589"/>
                </a:moveTo>
                <a:lnTo>
                  <a:pt x="416280" y="84836"/>
                </a:lnTo>
                <a:lnTo>
                  <a:pt x="410806" y="89560"/>
                </a:lnTo>
                <a:lnTo>
                  <a:pt x="502454" y="89560"/>
                </a:lnTo>
                <a:lnTo>
                  <a:pt x="466434" y="72096"/>
                </a:lnTo>
                <a:lnTo>
                  <a:pt x="456819" y="71589"/>
                </a:lnTo>
                <a:close/>
              </a:path>
              <a:path w="1172845" h="250825">
                <a:moveTo>
                  <a:pt x="583082" y="0"/>
                </a:moveTo>
                <a:lnTo>
                  <a:pt x="566432" y="0"/>
                </a:lnTo>
                <a:lnTo>
                  <a:pt x="559816" y="2425"/>
                </a:lnTo>
                <a:lnTo>
                  <a:pt x="554812" y="7277"/>
                </a:lnTo>
                <a:lnTo>
                  <a:pt x="549859" y="12141"/>
                </a:lnTo>
                <a:lnTo>
                  <a:pt x="547370" y="18415"/>
                </a:lnTo>
                <a:lnTo>
                  <a:pt x="547370" y="34213"/>
                </a:lnTo>
                <a:lnTo>
                  <a:pt x="549833" y="40614"/>
                </a:lnTo>
                <a:lnTo>
                  <a:pt x="554736" y="45275"/>
                </a:lnTo>
                <a:lnTo>
                  <a:pt x="559638" y="49885"/>
                </a:lnTo>
                <a:lnTo>
                  <a:pt x="566280" y="52184"/>
                </a:lnTo>
                <a:lnTo>
                  <a:pt x="582841" y="52184"/>
                </a:lnTo>
                <a:lnTo>
                  <a:pt x="589432" y="49758"/>
                </a:lnTo>
                <a:lnTo>
                  <a:pt x="594436" y="44894"/>
                </a:lnTo>
                <a:lnTo>
                  <a:pt x="599490" y="40043"/>
                </a:lnTo>
                <a:lnTo>
                  <a:pt x="602018" y="33769"/>
                </a:lnTo>
                <a:lnTo>
                  <a:pt x="602018" y="17957"/>
                </a:lnTo>
                <a:lnTo>
                  <a:pt x="599567" y="11595"/>
                </a:lnTo>
                <a:lnTo>
                  <a:pt x="589749" y="2324"/>
                </a:lnTo>
                <a:lnTo>
                  <a:pt x="583082" y="0"/>
                </a:lnTo>
                <a:close/>
              </a:path>
              <a:path w="1172845" h="250825">
                <a:moveTo>
                  <a:pt x="597115" y="74930"/>
                </a:moveTo>
                <a:lnTo>
                  <a:pt x="553173" y="74930"/>
                </a:lnTo>
                <a:lnTo>
                  <a:pt x="553173" y="247408"/>
                </a:lnTo>
                <a:lnTo>
                  <a:pt x="597115" y="247408"/>
                </a:lnTo>
                <a:lnTo>
                  <a:pt x="597115" y="74930"/>
                </a:lnTo>
                <a:close/>
              </a:path>
              <a:path w="1172845" h="250825">
                <a:moveTo>
                  <a:pt x="706818" y="71589"/>
                </a:moveTo>
                <a:lnTo>
                  <a:pt x="663765" y="83477"/>
                </a:lnTo>
                <a:lnTo>
                  <a:pt x="633806" y="115671"/>
                </a:lnTo>
                <a:lnTo>
                  <a:pt x="622884" y="161023"/>
                </a:lnTo>
                <a:lnTo>
                  <a:pt x="623567" y="173224"/>
                </a:lnTo>
                <a:lnTo>
                  <a:pt x="639808" y="216000"/>
                </a:lnTo>
                <a:lnTo>
                  <a:pt x="673598" y="243770"/>
                </a:lnTo>
                <a:lnTo>
                  <a:pt x="706818" y="250456"/>
                </a:lnTo>
                <a:lnTo>
                  <a:pt x="717205" y="249861"/>
                </a:lnTo>
                <a:lnTo>
                  <a:pt x="756654" y="235603"/>
                </a:lnTo>
                <a:lnTo>
                  <a:pt x="780262" y="212547"/>
                </a:lnTo>
                <a:lnTo>
                  <a:pt x="777782" y="209499"/>
                </a:lnTo>
                <a:lnTo>
                  <a:pt x="702081" y="209499"/>
                </a:lnTo>
                <a:lnTo>
                  <a:pt x="694651" y="207365"/>
                </a:lnTo>
                <a:lnTo>
                  <a:pt x="666870" y="174128"/>
                </a:lnTo>
                <a:lnTo>
                  <a:pt x="665327" y="161023"/>
                </a:lnTo>
                <a:lnTo>
                  <a:pt x="665694" y="154219"/>
                </a:lnTo>
                <a:lnTo>
                  <a:pt x="693750" y="114554"/>
                </a:lnTo>
                <a:lnTo>
                  <a:pt x="701344" y="112483"/>
                </a:lnTo>
                <a:lnTo>
                  <a:pt x="778580" y="112483"/>
                </a:lnTo>
                <a:lnTo>
                  <a:pt x="780046" y="110693"/>
                </a:lnTo>
                <a:lnTo>
                  <a:pt x="748601" y="81026"/>
                </a:lnTo>
                <a:lnTo>
                  <a:pt x="717986" y="72180"/>
                </a:lnTo>
                <a:lnTo>
                  <a:pt x="706818" y="71589"/>
                </a:lnTo>
                <a:close/>
              </a:path>
              <a:path w="1172845" h="250825">
                <a:moveTo>
                  <a:pt x="754913" y="181394"/>
                </a:moveTo>
                <a:lnTo>
                  <a:pt x="719556" y="208711"/>
                </a:lnTo>
                <a:lnTo>
                  <a:pt x="714921" y="209499"/>
                </a:lnTo>
                <a:lnTo>
                  <a:pt x="777782" y="209499"/>
                </a:lnTo>
                <a:lnTo>
                  <a:pt x="754913" y="181394"/>
                </a:lnTo>
                <a:close/>
              </a:path>
              <a:path w="1172845" h="250825">
                <a:moveTo>
                  <a:pt x="778580" y="112483"/>
                </a:moveTo>
                <a:lnTo>
                  <a:pt x="714375" y="112483"/>
                </a:lnTo>
                <a:lnTo>
                  <a:pt x="719137" y="113499"/>
                </a:lnTo>
                <a:lnTo>
                  <a:pt x="729195" y="117513"/>
                </a:lnTo>
                <a:lnTo>
                  <a:pt x="734009" y="120230"/>
                </a:lnTo>
                <a:lnTo>
                  <a:pt x="738555" y="123710"/>
                </a:lnTo>
                <a:lnTo>
                  <a:pt x="743165" y="127177"/>
                </a:lnTo>
                <a:lnTo>
                  <a:pt x="748474" y="133248"/>
                </a:lnTo>
                <a:lnTo>
                  <a:pt x="754468" y="141922"/>
                </a:lnTo>
                <a:lnTo>
                  <a:pt x="778580" y="112483"/>
                </a:lnTo>
                <a:close/>
              </a:path>
              <a:path w="1172845" h="250825">
                <a:moveTo>
                  <a:pt x="840143" y="9436"/>
                </a:moveTo>
                <a:lnTo>
                  <a:pt x="796124" y="9436"/>
                </a:lnTo>
                <a:lnTo>
                  <a:pt x="796124" y="247408"/>
                </a:lnTo>
                <a:lnTo>
                  <a:pt x="840143" y="247408"/>
                </a:lnTo>
                <a:lnTo>
                  <a:pt x="840143" y="9436"/>
                </a:lnTo>
                <a:close/>
              </a:path>
              <a:path w="1172845" h="250825">
                <a:moveTo>
                  <a:pt x="947127" y="71221"/>
                </a:moveTo>
                <a:lnTo>
                  <a:pt x="904031" y="81686"/>
                </a:lnTo>
                <a:lnTo>
                  <a:pt x="873540" y="110559"/>
                </a:lnTo>
                <a:lnTo>
                  <a:pt x="859588" y="152988"/>
                </a:lnTo>
                <a:lnTo>
                  <a:pt x="859180" y="162801"/>
                </a:lnTo>
                <a:lnTo>
                  <a:pt x="859909" y="175196"/>
                </a:lnTo>
                <a:lnTo>
                  <a:pt x="877264" y="217417"/>
                </a:lnTo>
                <a:lnTo>
                  <a:pt x="913662" y="244107"/>
                </a:lnTo>
                <a:lnTo>
                  <a:pt x="949807" y="250456"/>
                </a:lnTo>
                <a:lnTo>
                  <a:pt x="957884" y="250456"/>
                </a:lnTo>
                <a:lnTo>
                  <a:pt x="998054" y="237820"/>
                </a:lnTo>
                <a:lnTo>
                  <a:pt x="1021092" y="220129"/>
                </a:lnTo>
                <a:lnTo>
                  <a:pt x="1013321" y="209207"/>
                </a:lnTo>
                <a:lnTo>
                  <a:pt x="952855" y="209207"/>
                </a:lnTo>
                <a:lnTo>
                  <a:pt x="945509" y="208838"/>
                </a:lnTo>
                <a:lnTo>
                  <a:pt x="906983" y="183057"/>
                </a:lnTo>
                <a:lnTo>
                  <a:pt x="904455" y="174929"/>
                </a:lnTo>
                <a:lnTo>
                  <a:pt x="1025410" y="174929"/>
                </a:lnTo>
                <a:lnTo>
                  <a:pt x="1025855" y="155371"/>
                </a:lnTo>
                <a:lnTo>
                  <a:pt x="1025657" y="146546"/>
                </a:lnTo>
                <a:lnTo>
                  <a:pt x="1024686" y="138055"/>
                </a:lnTo>
                <a:lnTo>
                  <a:pt x="1024528" y="137312"/>
                </a:lnTo>
                <a:lnTo>
                  <a:pt x="906487" y="137312"/>
                </a:lnTo>
                <a:lnTo>
                  <a:pt x="906907" y="136169"/>
                </a:lnTo>
                <a:lnTo>
                  <a:pt x="937209" y="112852"/>
                </a:lnTo>
                <a:lnTo>
                  <a:pt x="1016211" y="112852"/>
                </a:lnTo>
                <a:lnTo>
                  <a:pt x="1013382" y="107757"/>
                </a:lnTo>
                <a:lnTo>
                  <a:pt x="985574" y="81224"/>
                </a:lnTo>
                <a:lnTo>
                  <a:pt x="955388" y="71624"/>
                </a:lnTo>
                <a:lnTo>
                  <a:pt x="947127" y="71221"/>
                </a:lnTo>
                <a:close/>
              </a:path>
              <a:path w="1172845" h="250825">
                <a:moveTo>
                  <a:pt x="998131" y="187858"/>
                </a:moveTo>
                <a:lnTo>
                  <a:pt x="959993" y="209207"/>
                </a:lnTo>
                <a:lnTo>
                  <a:pt x="1013321" y="209207"/>
                </a:lnTo>
                <a:lnTo>
                  <a:pt x="998131" y="187858"/>
                </a:lnTo>
                <a:close/>
              </a:path>
              <a:path w="1172845" h="250825">
                <a:moveTo>
                  <a:pt x="1016211" y="112852"/>
                </a:moveTo>
                <a:lnTo>
                  <a:pt x="952969" y="112852"/>
                </a:lnTo>
                <a:lnTo>
                  <a:pt x="958380" y="114134"/>
                </a:lnTo>
                <a:lnTo>
                  <a:pt x="963333" y="116713"/>
                </a:lnTo>
                <a:lnTo>
                  <a:pt x="980490" y="137312"/>
                </a:lnTo>
                <a:lnTo>
                  <a:pt x="1024528" y="137312"/>
                </a:lnTo>
                <a:lnTo>
                  <a:pt x="1022944" y="129897"/>
                </a:lnTo>
                <a:lnTo>
                  <a:pt x="1020432" y="122072"/>
                </a:lnTo>
                <a:lnTo>
                  <a:pt x="1017198" y="114630"/>
                </a:lnTo>
                <a:lnTo>
                  <a:pt x="1016211" y="112852"/>
                </a:lnTo>
                <a:close/>
              </a:path>
              <a:path w="1172845" h="250825">
                <a:moveTo>
                  <a:pt x="1066012" y="189204"/>
                </a:moveTo>
                <a:lnTo>
                  <a:pt x="1035240" y="215519"/>
                </a:lnTo>
                <a:lnTo>
                  <a:pt x="1043052" y="224663"/>
                </a:lnTo>
                <a:lnTo>
                  <a:pt x="1051091" y="232244"/>
                </a:lnTo>
                <a:lnTo>
                  <a:pt x="1086494" y="248561"/>
                </a:lnTo>
                <a:lnTo>
                  <a:pt x="1106970" y="250456"/>
                </a:lnTo>
                <a:lnTo>
                  <a:pt x="1115554" y="250039"/>
                </a:lnTo>
                <a:lnTo>
                  <a:pt x="1152029" y="235608"/>
                </a:lnTo>
                <a:lnTo>
                  <a:pt x="1168732" y="211950"/>
                </a:lnTo>
                <a:lnTo>
                  <a:pt x="1101458" y="211950"/>
                </a:lnTo>
                <a:lnTo>
                  <a:pt x="1094117" y="210566"/>
                </a:lnTo>
                <a:lnTo>
                  <a:pt x="1087716" y="207784"/>
                </a:lnTo>
                <a:lnTo>
                  <a:pt x="1082795" y="205060"/>
                </a:lnTo>
                <a:lnTo>
                  <a:pt x="1077536" y="201056"/>
                </a:lnTo>
                <a:lnTo>
                  <a:pt x="1071941" y="195772"/>
                </a:lnTo>
                <a:lnTo>
                  <a:pt x="1066012" y="189204"/>
                </a:lnTo>
                <a:close/>
              </a:path>
              <a:path w="1172845" h="250825">
                <a:moveTo>
                  <a:pt x="1113193" y="71589"/>
                </a:moveTo>
                <a:lnTo>
                  <a:pt x="1096543" y="71589"/>
                </a:lnTo>
                <a:lnTo>
                  <a:pt x="1088415" y="72821"/>
                </a:lnTo>
                <a:lnTo>
                  <a:pt x="1054633" y="90665"/>
                </a:lnTo>
                <a:lnTo>
                  <a:pt x="1041605" y="130365"/>
                </a:lnTo>
                <a:lnTo>
                  <a:pt x="1042393" y="135750"/>
                </a:lnTo>
                <a:lnTo>
                  <a:pt x="1070914" y="170167"/>
                </a:lnTo>
                <a:lnTo>
                  <a:pt x="1108036" y="182880"/>
                </a:lnTo>
                <a:lnTo>
                  <a:pt x="1113370" y="184594"/>
                </a:lnTo>
                <a:lnTo>
                  <a:pt x="1117384" y="186232"/>
                </a:lnTo>
                <a:lnTo>
                  <a:pt x="1121448" y="187820"/>
                </a:lnTo>
                <a:lnTo>
                  <a:pt x="1124204" y="189103"/>
                </a:lnTo>
                <a:lnTo>
                  <a:pt x="1125639" y="190093"/>
                </a:lnTo>
                <a:lnTo>
                  <a:pt x="1127874" y="191922"/>
                </a:lnTo>
                <a:lnTo>
                  <a:pt x="1128979" y="194500"/>
                </a:lnTo>
                <a:lnTo>
                  <a:pt x="1128979" y="199910"/>
                </a:lnTo>
                <a:lnTo>
                  <a:pt x="1112748" y="211950"/>
                </a:lnTo>
                <a:lnTo>
                  <a:pt x="1168732" y="211950"/>
                </a:lnTo>
                <a:lnTo>
                  <a:pt x="1168920" y="211486"/>
                </a:lnTo>
                <a:lnTo>
                  <a:pt x="1170578" y="204271"/>
                </a:lnTo>
                <a:lnTo>
                  <a:pt x="1171130" y="196634"/>
                </a:lnTo>
                <a:lnTo>
                  <a:pt x="1171042" y="189103"/>
                </a:lnTo>
                <a:lnTo>
                  <a:pt x="1170178" y="183273"/>
                </a:lnTo>
                <a:lnTo>
                  <a:pt x="1168234" y="177380"/>
                </a:lnTo>
                <a:lnTo>
                  <a:pt x="1166355" y="171437"/>
                </a:lnTo>
                <a:lnTo>
                  <a:pt x="1163040" y="166204"/>
                </a:lnTo>
                <a:lnTo>
                  <a:pt x="1158278" y="161696"/>
                </a:lnTo>
                <a:lnTo>
                  <a:pt x="1154010" y="157137"/>
                </a:lnTo>
                <a:lnTo>
                  <a:pt x="1114564" y="140512"/>
                </a:lnTo>
                <a:lnTo>
                  <a:pt x="1107922" y="138963"/>
                </a:lnTo>
                <a:lnTo>
                  <a:pt x="1102563" y="137375"/>
                </a:lnTo>
                <a:lnTo>
                  <a:pt x="1085570" y="122732"/>
                </a:lnTo>
                <a:lnTo>
                  <a:pt x="1085570" y="120802"/>
                </a:lnTo>
                <a:lnTo>
                  <a:pt x="1102918" y="110096"/>
                </a:lnTo>
                <a:lnTo>
                  <a:pt x="1166439" y="110096"/>
                </a:lnTo>
                <a:lnTo>
                  <a:pt x="1172248" y="103708"/>
                </a:lnTo>
                <a:lnTo>
                  <a:pt x="1137183" y="76987"/>
                </a:lnTo>
                <a:lnTo>
                  <a:pt x="1121232" y="72682"/>
                </a:lnTo>
                <a:lnTo>
                  <a:pt x="1113193" y="71589"/>
                </a:lnTo>
                <a:close/>
              </a:path>
              <a:path w="1172845" h="250825">
                <a:moveTo>
                  <a:pt x="1166439" y="110096"/>
                </a:moveTo>
                <a:lnTo>
                  <a:pt x="1109802" y="110096"/>
                </a:lnTo>
                <a:lnTo>
                  <a:pt x="1113421" y="110820"/>
                </a:lnTo>
                <a:lnTo>
                  <a:pt x="1117536" y="112255"/>
                </a:lnTo>
                <a:lnTo>
                  <a:pt x="1146162" y="132397"/>
                </a:lnTo>
                <a:lnTo>
                  <a:pt x="1166439" y="110096"/>
                </a:lnTo>
                <a:close/>
              </a:path>
            </a:pathLst>
          </a:custGeom>
          <a:solidFill>
            <a:srgbClr val="2B6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2838" y="6994665"/>
            <a:ext cx="104775" cy="1047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2838" y="7356615"/>
            <a:ext cx="104775" cy="10477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174888" y="4277150"/>
            <a:ext cx="7055484" cy="330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95"/>
              </a:spcBef>
            </a:pPr>
            <a:r>
              <a:rPr sz="2400" spc="-50" dirty="0">
                <a:solidFill>
                  <a:srgbClr val="2B6640"/>
                </a:solidFill>
                <a:latin typeface="Verdana"/>
                <a:cs typeface="Verdana"/>
              </a:rPr>
              <a:t>Object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6640"/>
                </a:solidFill>
                <a:latin typeface="Verdana"/>
                <a:cs typeface="Verdana"/>
              </a:rPr>
              <a:t>detection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6640"/>
                </a:solidFill>
                <a:latin typeface="Verdana"/>
                <a:cs typeface="Verdana"/>
              </a:rPr>
              <a:t>plays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2B6640"/>
                </a:solidFill>
                <a:latin typeface="Verdana"/>
                <a:cs typeface="Verdana"/>
              </a:rPr>
              <a:t>a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6640"/>
                </a:solidFill>
                <a:latin typeface="Verdana"/>
                <a:cs typeface="Verdana"/>
              </a:rPr>
              <a:t>vital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6640"/>
                </a:solidFill>
                <a:latin typeface="Verdana"/>
                <a:cs typeface="Verdana"/>
              </a:rPr>
              <a:t>role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6640"/>
                </a:solidFill>
                <a:latin typeface="Verdana"/>
                <a:cs typeface="Verdana"/>
              </a:rPr>
              <a:t>in</a:t>
            </a:r>
            <a:endParaRPr sz="2400">
              <a:latin typeface="Verdana"/>
              <a:cs typeface="Verdana"/>
            </a:endParaRPr>
          </a:p>
          <a:p>
            <a:pPr marL="1167765" marR="5080" indent="-297815">
              <a:lnSpc>
                <a:spcPts val="2850"/>
              </a:lnSpc>
              <a:spcBef>
                <a:spcPts val="105"/>
              </a:spcBef>
            </a:pPr>
            <a:r>
              <a:rPr sz="2400" spc="-335" dirty="0">
                <a:solidFill>
                  <a:srgbClr val="2B6640"/>
                </a:solidFill>
                <a:latin typeface="Verdana"/>
                <a:cs typeface="Verdana"/>
              </a:rPr>
              <a:t>.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It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enables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2B6640"/>
                </a:solidFill>
                <a:latin typeface="Verdana"/>
                <a:cs typeface="Verdana"/>
              </a:rPr>
              <a:t>systems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6640"/>
                </a:solidFill>
                <a:latin typeface="Verdana"/>
                <a:cs typeface="Verdana"/>
              </a:rPr>
              <a:t>to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6640"/>
                </a:solidFill>
                <a:latin typeface="Verdana"/>
                <a:cs typeface="Verdana"/>
              </a:rPr>
              <a:t>identify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and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locate </a:t>
            </a:r>
            <a:r>
              <a:rPr sz="2400" spc="-60" dirty="0">
                <a:solidFill>
                  <a:srgbClr val="2B6640"/>
                </a:solidFill>
                <a:latin typeface="Verdana"/>
                <a:cs typeface="Verdana"/>
              </a:rPr>
              <a:t>within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6640"/>
                </a:solidFill>
                <a:latin typeface="Verdana"/>
                <a:cs typeface="Verdana"/>
              </a:rPr>
              <a:t>images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6640"/>
                </a:solidFill>
                <a:latin typeface="Verdana"/>
                <a:cs typeface="Verdana"/>
              </a:rPr>
              <a:t>or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2B6640"/>
                </a:solidFill>
                <a:latin typeface="Verdana"/>
                <a:cs typeface="Verdana"/>
              </a:rPr>
              <a:t>videos.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2B6640"/>
                </a:solidFill>
                <a:latin typeface="Verdana"/>
                <a:cs typeface="Verdana"/>
              </a:rPr>
              <a:t>This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capability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820"/>
              </a:lnSpc>
            </a:pPr>
            <a:r>
              <a:rPr sz="2400" spc="-65" dirty="0">
                <a:solidFill>
                  <a:srgbClr val="2B6640"/>
                </a:solidFill>
                <a:latin typeface="Verdana"/>
                <a:cs typeface="Verdana"/>
              </a:rPr>
              <a:t>is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essential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for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applications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2B6640"/>
                </a:solidFill>
                <a:latin typeface="Verdana"/>
                <a:cs typeface="Verdana"/>
              </a:rPr>
              <a:t>such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6640"/>
                </a:solidFill>
                <a:latin typeface="Verdana"/>
                <a:cs typeface="Verdana"/>
              </a:rPr>
              <a:t>as</a:t>
            </a:r>
            <a:endParaRPr sz="2400">
              <a:latin typeface="Verdana"/>
              <a:cs typeface="Verdana"/>
            </a:endParaRPr>
          </a:p>
          <a:p>
            <a:pPr marL="12700" marR="272415" indent="1174750">
              <a:lnSpc>
                <a:spcPts val="2850"/>
              </a:lnSpc>
              <a:spcBef>
                <a:spcPts val="105"/>
              </a:spcBef>
            </a:pPr>
            <a:r>
              <a:rPr sz="2400" spc="-245" dirty="0">
                <a:solidFill>
                  <a:srgbClr val="2B6640"/>
                </a:solidFill>
                <a:latin typeface="Verdana"/>
                <a:cs typeface="Verdana"/>
              </a:rPr>
              <a:t>,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6640"/>
                </a:solidFill>
                <a:latin typeface="Verdana"/>
                <a:cs typeface="Verdana"/>
              </a:rPr>
              <a:t>surveillance,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and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6640"/>
                </a:solidFill>
                <a:latin typeface="Verdana"/>
                <a:cs typeface="Verdana"/>
              </a:rPr>
              <a:t>wildlife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monitoring, </a:t>
            </a:r>
            <a:r>
              <a:rPr sz="2400" spc="-20" dirty="0">
                <a:solidFill>
                  <a:srgbClr val="2B6640"/>
                </a:solidFill>
                <a:latin typeface="Verdana"/>
                <a:cs typeface="Verdana"/>
              </a:rPr>
              <a:t>leading</a:t>
            </a:r>
            <a:r>
              <a:rPr sz="2400" spc="-13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6640"/>
                </a:solidFill>
                <a:latin typeface="Verdana"/>
                <a:cs typeface="Verdana"/>
              </a:rPr>
              <a:t>to</a:t>
            </a:r>
            <a:r>
              <a:rPr sz="2400" spc="-13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6640"/>
                </a:solidFill>
                <a:latin typeface="Verdana"/>
                <a:cs typeface="Verdana"/>
              </a:rPr>
              <a:t>better</a:t>
            </a:r>
            <a:r>
              <a:rPr sz="2400" spc="-13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decision-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making.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Verdana"/>
              <a:cs typeface="Verdana"/>
            </a:endParaRPr>
          </a:p>
          <a:p>
            <a:pPr marL="377825" marR="2943860">
              <a:lnSpc>
                <a:spcPts val="2850"/>
              </a:lnSpc>
            </a:pPr>
            <a:r>
              <a:rPr sz="2400" spc="-40" dirty="0">
                <a:solidFill>
                  <a:srgbClr val="2B6640"/>
                </a:solidFill>
                <a:latin typeface="Verdana"/>
                <a:cs typeface="Verdana"/>
              </a:rPr>
              <a:t>Realtime</a:t>
            </a:r>
            <a:r>
              <a:rPr sz="2400" spc="-14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implementation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Prediction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20"/>
              </a:spcBef>
            </a:pPr>
            <a:r>
              <a:rPr sz="3050" spc="190" dirty="0"/>
              <a:t>Universal</a:t>
            </a:r>
            <a:r>
              <a:rPr sz="3050" spc="125" dirty="0"/>
              <a:t> </a:t>
            </a:r>
            <a:r>
              <a:rPr sz="3050" spc="175" dirty="0"/>
              <a:t>Drone</a:t>
            </a:r>
            <a:r>
              <a:rPr sz="3050" spc="125" dirty="0"/>
              <a:t> </a:t>
            </a:r>
            <a:r>
              <a:rPr sz="3050" spc="225" dirty="0"/>
              <a:t>Mount</a:t>
            </a:r>
            <a:endParaRPr sz="3050"/>
          </a:p>
        </p:txBody>
      </p:sp>
      <p:grpSp>
        <p:nvGrpSpPr>
          <p:cNvPr id="4" name="object 4"/>
          <p:cNvGrpSpPr/>
          <p:nvPr/>
        </p:nvGrpSpPr>
        <p:grpSpPr>
          <a:xfrm>
            <a:off x="10076180" y="0"/>
            <a:ext cx="8211820" cy="10288270"/>
            <a:chOff x="10076180" y="0"/>
            <a:chExt cx="8211820" cy="102882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6634" y="0"/>
              <a:ext cx="7010400" cy="102877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45719" y="228"/>
              <a:ext cx="4942840" cy="1030605"/>
            </a:xfrm>
            <a:custGeom>
              <a:avLst/>
              <a:gdLst/>
              <a:ahLst/>
              <a:cxnLst/>
              <a:rect l="l" t="t" r="r" b="b"/>
              <a:pathLst>
                <a:path w="4942840" h="1030605">
                  <a:moveTo>
                    <a:pt x="4165600" y="936536"/>
                  </a:moveTo>
                  <a:lnTo>
                    <a:pt x="3611524" y="936536"/>
                  </a:lnTo>
                  <a:lnTo>
                    <a:pt x="3597211" y="936536"/>
                  </a:lnTo>
                  <a:lnTo>
                    <a:pt x="3557168" y="936536"/>
                  </a:lnTo>
                  <a:lnTo>
                    <a:pt x="3533965" y="939076"/>
                  </a:lnTo>
                  <a:lnTo>
                    <a:pt x="3487864" y="941616"/>
                  </a:lnTo>
                  <a:lnTo>
                    <a:pt x="3453701" y="944156"/>
                  </a:lnTo>
                  <a:lnTo>
                    <a:pt x="3419818" y="947966"/>
                  </a:lnTo>
                  <a:lnTo>
                    <a:pt x="3385375" y="950506"/>
                  </a:lnTo>
                  <a:lnTo>
                    <a:pt x="3349561" y="950506"/>
                  </a:lnTo>
                  <a:lnTo>
                    <a:pt x="3333839" y="953046"/>
                  </a:lnTo>
                  <a:lnTo>
                    <a:pt x="3303778" y="953046"/>
                  </a:lnTo>
                  <a:lnTo>
                    <a:pt x="3288474" y="955586"/>
                  </a:lnTo>
                  <a:lnTo>
                    <a:pt x="3276054" y="956856"/>
                  </a:lnTo>
                  <a:lnTo>
                    <a:pt x="3262058" y="958126"/>
                  </a:lnTo>
                  <a:lnTo>
                    <a:pt x="3247402" y="958126"/>
                  </a:lnTo>
                  <a:lnTo>
                    <a:pt x="3232975" y="955586"/>
                  </a:lnTo>
                  <a:lnTo>
                    <a:pt x="3211385" y="960666"/>
                  </a:lnTo>
                  <a:lnTo>
                    <a:pt x="3169335" y="961936"/>
                  </a:lnTo>
                  <a:lnTo>
                    <a:pt x="3126232" y="964476"/>
                  </a:lnTo>
                  <a:lnTo>
                    <a:pt x="3081807" y="964476"/>
                  </a:lnTo>
                  <a:lnTo>
                    <a:pt x="3035744" y="959396"/>
                  </a:lnTo>
                  <a:lnTo>
                    <a:pt x="2996234" y="963206"/>
                  </a:lnTo>
                  <a:lnTo>
                    <a:pt x="2955950" y="964476"/>
                  </a:lnTo>
                  <a:lnTo>
                    <a:pt x="2915399" y="961936"/>
                  </a:lnTo>
                  <a:lnTo>
                    <a:pt x="2820581" y="950506"/>
                  </a:lnTo>
                  <a:lnTo>
                    <a:pt x="2809595" y="949236"/>
                  </a:lnTo>
                  <a:lnTo>
                    <a:pt x="2776118" y="947966"/>
                  </a:lnTo>
                  <a:lnTo>
                    <a:pt x="2741993" y="947966"/>
                  </a:lnTo>
                  <a:lnTo>
                    <a:pt x="2730639" y="949236"/>
                  </a:lnTo>
                  <a:lnTo>
                    <a:pt x="2719184" y="949236"/>
                  </a:lnTo>
                  <a:lnTo>
                    <a:pt x="2707614" y="950506"/>
                  </a:lnTo>
                  <a:lnTo>
                    <a:pt x="2695892" y="950506"/>
                  </a:lnTo>
                  <a:lnTo>
                    <a:pt x="2678417" y="949236"/>
                  </a:lnTo>
                  <a:lnTo>
                    <a:pt x="2645359" y="944156"/>
                  </a:lnTo>
                  <a:lnTo>
                    <a:pt x="2627439" y="942886"/>
                  </a:lnTo>
                  <a:lnTo>
                    <a:pt x="2578544" y="940346"/>
                  </a:lnTo>
                  <a:lnTo>
                    <a:pt x="2554567" y="940346"/>
                  </a:lnTo>
                  <a:lnTo>
                    <a:pt x="2528760" y="939076"/>
                  </a:lnTo>
                  <a:lnTo>
                    <a:pt x="2500680" y="936536"/>
                  </a:lnTo>
                  <a:lnTo>
                    <a:pt x="2469832" y="932726"/>
                  </a:lnTo>
                  <a:lnTo>
                    <a:pt x="2450401" y="927646"/>
                  </a:lnTo>
                  <a:lnTo>
                    <a:pt x="2348687" y="909866"/>
                  </a:lnTo>
                  <a:lnTo>
                    <a:pt x="2298903" y="898436"/>
                  </a:lnTo>
                  <a:lnTo>
                    <a:pt x="2249386" y="883196"/>
                  </a:lnTo>
                  <a:lnTo>
                    <a:pt x="2199830" y="866686"/>
                  </a:lnTo>
                  <a:lnTo>
                    <a:pt x="2179028" y="861606"/>
                  </a:lnTo>
                  <a:lnTo>
                    <a:pt x="2157831" y="855256"/>
                  </a:lnTo>
                  <a:lnTo>
                    <a:pt x="2136394" y="850176"/>
                  </a:lnTo>
                  <a:lnTo>
                    <a:pt x="2114867" y="843826"/>
                  </a:lnTo>
                  <a:lnTo>
                    <a:pt x="2044928" y="826046"/>
                  </a:lnTo>
                  <a:lnTo>
                    <a:pt x="1974405" y="806996"/>
                  </a:lnTo>
                  <a:lnTo>
                    <a:pt x="1876869" y="775246"/>
                  </a:lnTo>
                  <a:lnTo>
                    <a:pt x="1833105" y="763816"/>
                  </a:lnTo>
                  <a:lnTo>
                    <a:pt x="1792287" y="754926"/>
                  </a:lnTo>
                  <a:lnTo>
                    <a:pt x="1742363" y="742226"/>
                  </a:lnTo>
                  <a:lnTo>
                    <a:pt x="1693392" y="728256"/>
                  </a:lnTo>
                  <a:lnTo>
                    <a:pt x="1645399" y="711746"/>
                  </a:lnTo>
                  <a:lnTo>
                    <a:pt x="1598371" y="692696"/>
                  </a:lnTo>
                  <a:lnTo>
                    <a:pt x="1552295" y="672376"/>
                  </a:lnTo>
                  <a:lnTo>
                    <a:pt x="1507172" y="650786"/>
                  </a:lnTo>
                  <a:lnTo>
                    <a:pt x="1490535" y="641896"/>
                  </a:lnTo>
                  <a:lnTo>
                    <a:pt x="1457528" y="625386"/>
                  </a:lnTo>
                  <a:lnTo>
                    <a:pt x="1440878" y="617766"/>
                  </a:lnTo>
                  <a:lnTo>
                    <a:pt x="1404112" y="598716"/>
                  </a:lnTo>
                  <a:lnTo>
                    <a:pt x="1367320" y="583476"/>
                  </a:lnTo>
                  <a:lnTo>
                    <a:pt x="1330756" y="570776"/>
                  </a:lnTo>
                  <a:lnTo>
                    <a:pt x="1294701" y="559346"/>
                  </a:lnTo>
                  <a:lnTo>
                    <a:pt x="1273073" y="552996"/>
                  </a:lnTo>
                  <a:lnTo>
                    <a:pt x="1251165" y="545376"/>
                  </a:lnTo>
                  <a:lnTo>
                    <a:pt x="1230325" y="536486"/>
                  </a:lnTo>
                  <a:lnTo>
                    <a:pt x="1211897" y="527596"/>
                  </a:lnTo>
                  <a:lnTo>
                    <a:pt x="1175308" y="507276"/>
                  </a:lnTo>
                  <a:lnTo>
                    <a:pt x="1137780" y="489496"/>
                  </a:lnTo>
                  <a:lnTo>
                    <a:pt x="1100797" y="470446"/>
                  </a:lnTo>
                  <a:lnTo>
                    <a:pt x="1065847" y="453936"/>
                  </a:lnTo>
                  <a:lnTo>
                    <a:pt x="1025334" y="436156"/>
                  </a:lnTo>
                  <a:lnTo>
                    <a:pt x="985050" y="417106"/>
                  </a:lnTo>
                  <a:lnTo>
                    <a:pt x="945197" y="395516"/>
                  </a:lnTo>
                  <a:lnTo>
                    <a:pt x="905954" y="372656"/>
                  </a:lnTo>
                  <a:lnTo>
                    <a:pt x="902398" y="366306"/>
                  </a:lnTo>
                  <a:lnTo>
                    <a:pt x="856449" y="347256"/>
                  </a:lnTo>
                  <a:lnTo>
                    <a:pt x="810958" y="326936"/>
                  </a:lnTo>
                  <a:lnTo>
                    <a:pt x="765962" y="305346"/>
                  </a:lnTo>
                  <a:lnTo>
                    <a:pt x="677379" y="259626"/>
                  </a:lnTo>
                  <a:lnTo>
                    <a:pt x="548068" y="183426"/>
                  </a:lnTo>
                  <a:lnTo>
                    <a:pt x="521208" y="168186"/>
                  </a:lnTo>
                  <a:lnTo>
                    <a:pt x="466293" y="135166"/>
                  </a:lnTo>
                  <a:lnTo>
                    <a:pt x="439356" y="118656"/>
                  </a:lnTo>
                  <a:lnTo>
                    <a:pt x="403161" y="104686"/>
                  </a:lnTo>
                  <a:lnTo>
                    <a:pt x="337718" y="71666"/>
                  </a:lnTo>
                  <a:lnTo>
                    <a:pt x="285673" y="42456"/>
                  </a:lnTo>
                  <a:lnTo>
                    <a:pt x="265912" y="29756"/>
                  </a:lnTo>
                  <a:lnTo>
                    <a:pt x="245059" y="18326"/>
                  </a:lnTo>
                  <a:lnTo>
                    <a:pt x="222694" y="8166"/>
                  </a:lnTo>
                  <a:lnTo>
                    <a:pt x="198691" y="546"/>
                  </a:lnTo>
                  <a:lnTo>
                    <a:pt x="0" y="546"/>
                  </a:lnTo>
                  <a:lnTo>
                    <a:pt x="3187" y="1816"/>
                  </a:lnTo>
                  <a:lnTo>
                    <a:pt x="32308" y="11976"/>
                  </a:lnTo>
                  <a:lnTo>
                    <a:pt x="61036" y="24676"/>
                  </a:lnTo>
                  <a:lnTo>
                    <a:pt x="88709" y="37376"/>
                  </a:lnTo>
                  <a:lnTo>
                    <a:pt x="115468" y="51346"/>
                  </a:lnTo>
                  <a:lnTo>
                    <a:pt x="142290" y="61506"/>
                  </a:lnTo>
                  <a:lnTo>
                    <a:pt x="168427" y="70396"/>
                  </a:lnTo>
                  <a:lnTo>
                    <a:pt x="193103" y="79286"/>
                  </a:lnTo>
                  <a:lnTo>
                    <a:pt x="212598" y="93256"/>
                  </a:lnTo>
                  <a:lnTo>
                    <a:pt x="232308" y="104686"/>
                  </a:lnTo>
                  <a:lnTo>
                    <a:pt x="252425" y="114846"/>
                  </a:lnTo>
                  <a:lnTo>
                    <a:pt x="273113" y="122466"/>
                  </a:lnTo>
                  <a:lnTo>
                    <a:pt x="306209" y="138976"/>
                  </a:lnTo>
                  <a:lnTo>
                    <a:pt x="339318" y="158026"/>
                  </a:lnTo>
                  <a:lnTo>
                    <a:pt x="373519" y="177076"/>
                  </a:lnTo>
                  <a:lnTo>
                    <a:pt x="409892" y="192316"/>
                  </a:lnTo>
                  <a:lnTo>
                    <a:pt x="437095" y="207556"/>
                  </a:lnTo>
                  <a:lnTo>
                    <a:pt x="492099" y="240576"/>
                  </a:lnTo>
                  <a:lnTo>
                    <a:pt x="519366" y="255816"/>
                  </a:lnTo>
                  <a:lnTo>
                    <a:pt x="561771" y="282486"/>
                  </a:lnTo>
                  <a:lnTo>
                    <a:pt x="604761" y="307886"/>
                  </a:lnTo>
                  <a:lnTo>
                    <a:pt x="692378" y="356146"/>
                  </a:lnTo>
                  <a:lnTo>
                    <a:pt x="736968" y="379006"/>
                  </a:lnTo>
                  <a:lnTo>
                    <a:pt x="782053" y="400596"/>
                  </a:lnTo>
                  <a:lnTo>
                    <a:pt x="827595" y="420916"/>
                  </a:lnTo>
                  <a:lnTo>
                    <a:pt x="873569" y="439966"/>
                  </a:lnTo>
                  <a:lnTo>
                    <a:pt x="912812" y="462826"/>
                  </a:lnTo>
                  <a:lnTo>
                    <a:pt x="952652" y="484416"/>
                  </a:lnTo>
                  <a:lnTo>
                    <a:pt x="992898" y="503466"/>
                  </a:lnTo>
                  <a:lnTo>
                    <a:pt x="1033335" y="521246"/>
                  </a:lnTo>
                  <a:lnTo>
                    <a:pt x="1070775" y="536486"/>
                  </a:lnTo>
                  <a:lnTo>
                    <a:pt x="1107528" y="554266"/>
                  </a:lnTo>
                  <a:lnTo>
                    <a:pt x="1179512" y="594906"/>
                  </a:lnTo>
                  <a:lnTo>
                    <a:pt x="1225410" y="611416"/>
                  </a:lnTo>
                  <a:lnTo>
                    <a:pt x="1268158" y="622846"/>
                  </a:lnTo>
                  <a:lnTo>
                    <a:pt x="1303782" y="633006"/>
                  </a:lnTo>
                  <a:lnTo>
                    <a:pt x="1339507" y="645706"/>
                  </a:lnTo>
                  <a:lnTo>
                    <a:pt x="1373746" y="660946"/>
                  </a:lnTo>
                  <a:lnTo>
                    <a:pt x="1404937" y="678726"/>
                  </a:lnTo>
                  <a:lnTo>
                    <a:pt x="1421282" y="686346"/>
                  </a:lnTo>
                  <a:lnTo>
                    <a:pt x="1454746" y="702856"/>
                  </a:lnTo>
                  <a:lnTo>
                    <a:pt x="1471866" y="711746"/>
                  </a:lnTo>
                  <a:lnTo>
                    <a:pt x="1516964" y="733336"/>
                  </a:lnTo>
                  <a:lnTo>
                    <a:pt x="1563662" y="754926"/>
                  </a:lnTo>
                  <a:lnTo>
                    <a:pt x="1611884" y="775246"/>
                  </a:lnTo>
                  <a:lnTo>
                    <a:pt x="1661553" y="793026"/>
                  </a:lnTo>
                  <a:lnTo>
                    <a:pt x="1712569" y="806996"/>
                  </a:lnTo>
                  <a:lnTo>
                    <a:pt x="1764855" y="818426"/>
                  </a:lnTo>
                  <a:lnTo>
                    <a:pt x="1805673" y="826046"/>
                  </a:lnTo>
                  <a:lnTo>
                    <a:pt x="1848612" y="836206"/>
                  </a:lnTo>
                  <a:lnTo>
                    <a:pt x="1894522" y="848906"/>
                  </a:lnTo>
                  <a:lnTo>
                    <a:pt x="1981377" y="878116"/>
                  </a:lnTo>
                  <a:lnTo>
                    <a:pt x="2088959" y="908596"/>
                  </a:lnTo>
                  <a:lnTo>
                    <a:pt x="2130704" y="918756"/>
                  </a:lnTo>
                  <a:lnTo>
                    <a:pt x="2150884" y="922566"/>
                  </a:lnTo>
                  <a:lnTo>
                    <a:pt x="2170239" y="923836"/>
                  </a:lnTo>
                  <a:lnTo>
                    <a:pt x="2220417" y="941616"/>
                  </a:lnTo>
                  <a:lnTo>
                    <a:pt x="2272106" y="956856"/>
                  </a:lnTo>
                  <a:lnTo>
                    <a:pt x="2324697" y="968286"/>
                  </a:lnTo>
                  <a:lnTo>
                    <a:pt x="2377592" y="978446"/>
                  </a:lnTo>
                  <a:lnTo>
                    <a:pt x="2430208" y="987336"/>
                  </a:lnTo>
                  <a:lnTo>
                    <a:pt x="2448877" y="992416"/>
                  </a:lnTo>
                  <a:lnTo>
                    <a:pt x="2482748" y="998766"/>
                  </a:lnTo>
                  <a:lnTo>
                    <a:pt x="2513888" y="1002576"/>
                  </a:lnTo>
                  <a:lnTo>
                    <a:pt x="2542057" y="1003846"/>
                  </a:lnTo>
                  <a:lnTo>
                    <a:pt x="2566987" y="1002576"/>
                  </a:lnTo>
                  <a:lnTo>
                    <a:pt x="2616644" y="1005116"/>
                  </a:lnTo>
                  <a:lnTo>
                    <a:pt x="2634119" y="1007656"/>
                  </a:lnTo>
                  <a:lnTo>
                    <a:pt x="2666873" y="1011466"/>
                  </a:lnTo>
                  <a:lnTo>
                    <a:pt x="2684335" y="1014006"/>
                  </a:lnTo>
                  <a:lnTo>
                    <a:pt x="2696680" y="1014006"/>
                  </a:lnTo>
                  <a:lnTo>
                    <a:pt x="2722422" y="1016546"/>
                  </a:lnTo>
                  <a:lnTo>
                    <a:pt x="2764637" y="1016546"/>
                  </a:lnTo>
                  <a:lnTo>
                    <a:pt x="2794952" y="1017816"/>
                  </a:lnTo>
                  <a:lnTo>
                    <a:pt x="2825953" y="1020356"/>
                  </a:lnTo>
                  <a:lnTo>
                    <a:pt x="2857817" y="1024166"/>
                  </a:lnTo>
                  <a:lnTo>
                    <a:pt x="2900794" y="1030516"/>
                  </a:lnTo>
                  <a:lnTo>
                    <a:pt x="2991802" y="1030516"/>
                  </a:lnTo>
                  <a:lnTo>
                    <a:pt x="3027743" y="1026706"/>
                  </a:lnTo>
                  <a:lnTo>
                    <a:pt x="3072333" y="1029246"/>
                  </a:lnTo>
                  <a:lnTo>
                    <a:pt x="3117050" y="1030516"/>
                  </a:lnTo>
                  <a:lnTo>
                    <a:pt x="3204146" y="1027976"/>
                  </a:lnTo>
                  <a:lnTo>
                    <a:pt x="3211131" y="1026706"/>
                  </a:lnTo>
                  <a:lnTo>
                    <a:pt x="3225101" y="1024166"/>
                  </a:lnTo>
                  <a:lnTo>
                    <a:pt x="3251695" y="1021626"/>
                  </a:lnTo>
                  <a:lnTo>
                    <a:pt x="3266160" y="1021626"/>
                  </a:lnTo>
                  <a:lnTo>
                    <a:pt x="3280473" y="1024166"/>
                  </a:lnTo>
                  <a:lnTo>
                    <a:pt x="3296234" y="1021626"/>
                  </a:lnTo>
                  <a:lnTo>
                    <a:pt x="3326701" y="1021626"/>
                  </a:lnTo>
                  <a:lnTo>
                    <a:pt x="3342449" y="1019086"/>
                  </a:lnTo>
                  <a:lnTo>
                    <a:pt x="3378098" y="1019086"/>
                  </a:lnTo>
                  <a:lnTo>
                    <a:pt x="3446195" y="1014006"/>
                  </a:lnTo>
                  <a:lnTo>
                    <a:pt x="3480625" y="1010196"/>
                  </a:lnTo>
                  <a:lnTo>
                    <a:pt x="3503282" y="1008926"/>
                  </a:lnTo>
                  <a:lnTo>
                    <a:pt x="3525761" y="1006386"/>
                  </a:lnTo>
                  <a:lnTo>
                    <a:pt x="3547834" y="1002576"/>
                  </a:lnTo>
                  <a:lnTo>
                    <a:pt x="3569271" y="997496"/>
                  </a:lnTo>
                  <a:lnTo>
                    <a:pt x="3605098" y="997496"/>
                  </a:lnTo>
                  <a:lnTo>
                    <a:pt x="3618928" y="1001306"/>
                  </a:lnTo>
                  <a:lnTo>
                    <a:pt x="3664267" y="997496"/>
                  </a:lnTo>
                  <a:lnTo>
                    <a:pt x="3682987" y="997496"/>
                  </a:lnTo>
                  <a:lnTo>
                    <a:pt x="3701631" y="993686"/>
                  </a:lnTo>
                  <a:lnTo>
                    <a:pt x="3719042" y="988606"/>
                  </a:lnTo>
                  <a:lnTo>
                    <a:pt x="3734117" y="980986"/>
                  </a:lnTo>
                  <a:lnTo>
                    <a:pt x="3765842" y="973366"/>
                  </a:lnTo>
                  <a:lnTo>
                    <a:pt x="3781945" y="970826"/>
                  </a:lnTo>
                  <a:lnTo>
                    <a:pt x="3798125" y="967016"/>
                  </a:lnTo>
                  <a:lnTo>
                    <a:pt x="3824097" y="964476"/>
                  </a:lnTo>
                  <a:lnTo>
                    <a:pt x="3837711" y="961936"/>
                  </a:lnTo>
                  <a:lnTo>
                    <a:pt x="3850068" y="960666"/>
                  </a:lnTo>
                  <a:lnTo>
                    <a:pt x="3867429" y="958126"/>
                  </a:lnTo>
                  <a:lnTo>
                    <a:pt x="3887089" y="955586"/>
                  </a:lnTo>
                  <a:lnTo>
                    <a:pt x="3938689" y="955586"/>
                  </a:lnTo>
                  <a:lnTo>
                    <a:pt x="3951541" y="958126"/>
                  </a:lnTo>
                  <a:lnTo>
                    <a:pt x="3964406" y="959396"/>
                  </a:lnTo>
                  <a:lnTo>
                    <a:pt x="3976687" y="958126"/>
                  </a:lnTo>
                  <a:lnTo>
                    <a:pt x="4008336" y="958126"/>
                  </a:lnTo>
                  <a:lnTo>
                    <a:pt x="4016311" y="959396"/>
                  </a:lnTo>
                  <a:lnTo>
                    <a:pt x="4061993" y="961936"/>
                  </a:lnTo>
                  <a:lnTo>
                    <a:pt x="4084066" y="958126"/>
                  </a:lnTo>
                  <a:lnTo>
                    <a:pt x="4098798" y="955586"/>
                  </a:lnTo>
                  <a:lnTo>
                    <a:pt x="4106151" y="954316"/>
                  </a:lnTo>
                  <a:lnTo>
                    <a:pt x="4165600" y="936536"/>
                  </a:lnTo>
                  <a:close/>
                </a:path>
                <a:path w="4942840" h="1030605">
                  <a:moveTo>
                    <a:pt x="4942268" y="536486"/>
                  </a:moveTo>
                  <a:lnTo>
                    <a:pt x="4910696" y="555536"/>
                  </a:lnTo>
                  <a:lnTo>
                    <a:pt x="4888344" y="572046"/>
                  </a:lnTo>
                  <a:lnTo>
                    <a:pt x="4868100" y="588556"/>
                  </a:lnTo>
                  <a:lnTo>
                    <a:pt x="4859528" y="594906"/>
                  </a:lnTo>
                  <a:lnTo>
                    <a:pt x="4851679" y="601256"/>
                  </a:lnTo>
                  <a:lnTo>
                    <a:pt x="4843945" y="608876"/>
                  </a:lnTo>
                  <a:lnTo>
                    <a:pt x="4835715" y="613956"/>
                  </a:lnTo>
                  <a:lnTo>
                    <a:pt x="4795837" y="644436"/>
                  </a:lnTo>
                  <a:lnTo>
                    <a:pt x="4757864" y="668566"/>
                  </a:lnTo>
                  <a:lnTo>
                    <a:pt x="4749990" y="673646"/>
                  </a:lnTo>
                  <a:lnTo>
                    <a:pt x="4741900" y="678726"/>
                  </a:lnTo>
                  <a:lnTo>
                    <a:pt x="4735322" y="682536"/>
                  </a:lnTo>
                  <a:lnTo>
                    <a:pt x="4729416" y="688886"/>
                  </a:lnTo>
                  <a:lnTo>
                    <a:pt x="4723320" y="696506"/>
                  </a:lnTo>
                  <a:lnTo>
                    <a:pt x="4706175" y="707936"/>
                  </a:lnTo>
                  <a:lnTo>
                    <a:pt x="4690262" y="719366"/>
                  </a:lnTo>
                  <a:lnTo>
                    <a:pt x="4675403" y="730796"/>
                  </a:lnTo>
                  <a:lnTo>
                    <a:pt x="4661471" y="740956"/>
                  </a:lnTo>
                  <a:lnTo>
                    <a:pt x="4636821" y="748576"/>
                  </a:lnTo>
                  <a:lnTo>
                    <a:pt x="4612767" y="757466"/>
                  </a:lnTo>
                  <a:lnTo>
                    <a:pt x="4589678" y="765086"/>
                  </a:lnTo>
                  <a:lnTo>
                    <a:pt x="4567872" y="771436"/>
                  </a:lnTo>
                  <a:lnTo>
                    <a:pt x="4552683" y="775246"/>
                  </a:lnTo>
                  <a:lnTo>
                    <a:pt x="4537938" y="781596"/>
                  </a:lnTo>
                  <a:lnTo>
                    <a:pt x="4523054" y="786676"/>
                  </a:lnTo>
                  <a:lnTo>
                    <a:pt x="4507420" y="790486"/>
                  </a:lnTo>
                  <a:lnTo>
                    <a:pt x="4494898" y="796836"/>
                  </a:lnTo>
                  <a:lnTo>
                    <a:pt x="4483316" y="801916"/>
                  </a:lnTo>
                  <a:lnTo>
                    <a:pt x="4472800" y="805726"/>
                  </a:lnTo>
                  <a:lnTo>
                    <a:pt x="4463478" y="809536"/>
                  </a:lnTo>
                  <a:lnTo>
                    <a:pt x="4443006" y="814616"/>
                  </a:lnTo>
                  <a:lnTo>
                    <a:pt x="4403649" y="819696"/>
                  </a:lnTo>
                  <a:lnTo>
                    <a:pt x="4383595" y="823506"/>
                  </a:lnTo>
                  <a:lnTo>
                    <a:pt x="4327842" y="831126"/>
                  </a:lnTo>
                  <a:lnTo>
                    <a:pt x="4301274" y="836206"/>
                  </a:lnTo>
                  <a:lnTo>
                    <a:pt x="4277042" y="846366"/>
                  </a:lnTo>
                  <a:lnTo>
                    <a:pt x="4257891" y="851446"/>
                  </a:lnTo>
                  <a:lnTo>
                    <a:pt x="4239946" y="857796"/>
                  </a:lnTo>
                  <a:lnTo>
                    <a:pt x="4222559" y="864146"/>
                  </a:lnTo>
                  <a:lnTo>
                    <a:pt x="4205033" y="873036"/>
                  </a:lnTo>
                  <a:lnTo>
                    <a:pt x="4166501" y="888276"/>
                  </a:lnTo>
                  <a:lnTo>
                    <a:pt x="4126890" y="898436"/>
                  </a:lnTo>
                  <a:lnTo>
                    <a:pt x="4086720" y="903516"/>
                  </a:lnTo>
                  <a:lnTo>
                    <a:pt x="4046537" y="902246"/>
                  </a:lnTo>
                  <a:lnTo>
                    <a:pt x="4023334" y="902246"/>
                  </a:lnTo>
                  <a:lnTo>
                    <a:pt x="4010710" y="900976"/>
                  </a:lnTo>
                  <a:lnTo>
                    <a:pt x="4003802" y="899706"/>
                  </a:lnTo>
                  <a:lnTo>
                    <a:pt x="3996880" y="898436"/>
                  </a:lnTo>
                  <a:lnTo>
                    <a:pt x="3985056" y="899706"/>
                  </a:lnTo>
                  <a:lnTo>
                    <a:pt x="3973106" y="899706"/>
                  </a:lnTo>
                  <a:lnTo>
                    <a:pt x="3960634" y="898436"/>
                  </a:lnTo>
                  <a:lnTo>
                    <a:pt x="3947223" y="895896"/>
                  </a:lnTo>
                  <a:lnTo>
                    <a:pt x="3928414" y="895896"/>
                  </a:lnTo>
                  <a:lnTo>
                    <a:pt x="3889718" y="900976"/>
                  </a:lnTo>
                  <a:lnTo>
                    <a:pt x="3870896" y="900976"/>
                  </a:lnTo>
                  <a:lnTo>
                    <a:pt x="3833736" y="904786"/>
                  </a:lnTo>
                  <a:lnTo>
                    <a:pt x="3819080" y="907326"/>
                  </a:lnTo>
                  <a:lnTo>
                    <a:pt x="3799992" y="907326"/>
                  </a:lnTo>
                  <a:lnTo>
                    <a:pt x="3762705" y="914946"/>
                  </a:lnTo>
                  <a:lnTo>
                    <a:pt x="3745674" y="918756"/>
                  </a:lnTo>
                  <a:lnTo>
                    <a:pt x="3729583" y="921296"/>
                  </a:lnTo>
                  <a:lnTo>
                    <a:pt x="3681539" y="932726"/>
                  </a:lnTo>
                  <a:lnTo>
                    <a:pt x="3635438" y="935266"/>
                  </a:lnTo>
                  <a:lnTo>
                    <a:pt x="4169765" y="935266"/>
                  </a:lnTo>
                  <a:lnTo>
                    <a:pt x="4190555" y="928916"/>
                  </a:lnTo>
                  <a:lnTo>
                    <a:pt x="4209224" y="922566"/>
                  </a:lnTo>
                  <a:lnTo>
                    <a:pt x="4226331" y="916216"/>
                  </a:lnTo>
                  <a:lnTo>
                    <a:pt x="4243552" y="908596"/>
                  </a:lnTo>
                  <a:lnTo>
                    <a:pt x="4258767" y="903516"/>
                  </a:lnTo>
                  <a:lnTo>
                    <a:pt x="4311650" y="890816"/>
                  </a:lnTo>
                  <a:lnTo>
                    <a:pt x="4363402" y="884466"/>
                  </a:lnTo>
                  <a:lnTo>
                    <a:pt x="4430827" y="876846"/>
                  </a:lnTo>
                  <a:lnTo>
                    <a:pt x="4451921" y="871766"/>
                  </a:lnTo>
                  <a:lnTo>
                    <a:pt x="4466285" y="867956"/>
                  </a:lnTo>
                  <a:lnTo>
                    <a:pt x="4479061" y="864146"/>
                  </a:lnTo>
                  <a:lnTo>
                    <a:pt x="4491952" y="859066"/>
                  </a:lnTo>
                  <a:lnTo>
                    <a:pt x="4506658" y="855256"/>
                  </a:lnTo>
                  <a:lnTo>
                    <a:pt x="4532033" y="845096"/>
                  </a:lnTo>
                  <a:lnTo>
                    <a:pt x="4545520" y="842556"/>
                  </a:lnTo>
                  <a:lnTo>
                    <a:pt x="4560633" y="840016"/>
                  </a:lnTo>
                  <a:lnTo>
                    <a:pt x="4612411" y="824776"/>
                  </a:lnTo>
                  <a:lnTo>
                    <a:pt x="4665789" y="801916"/>
                  </a:lnTo>
                  <a:lnTo>
                    <a:pt x="4701057" y="781596"/>
                  </a:lnTo>
                  <a:lnTo>
                    <a:pt x="4734115" y="753656"/>
                  </a:lnTo>
                  <a:lnTo>
                    <a:pt x="4741837" y="749846"/>
                  </a:lnTo>
                  <a:lnTo>
                    <a:pt x="4748136" y="744766"/>
                  </a:lnTo>
                  <a:lnTo>
                    <a:pt x="4753749" y="739686"/>
                  </a:lnTo>
                  <a:lnTo>
                    <a:pt x="4759388" y="730796"/>
                  </a:lnTo>
                  <a:lnTo>
                    <a:pt x="4765040" y="728256"/>
                  </a:lnTo>
                  <a:lnTo>
                    <a:pt x="4778248" y="720636"/>
                  </a:lnTo>
                  <a:lnTo>
                    <a:pt x="4783899" y="716826"/>
                  </a:lnTo>
                  <a:lnTo>
                    <a:pt x="4797412" y="707936"/>
                  </a:lnTo>
                  <a:lnTo>
                    <a:pt x="4811585" y="696506"/>
                  </a:lnTo>
                  <a:lnTo>
                    <a:pt x="4825771" y="686346"/>
                  </a:lnTo>
                  <a:lnTo>
                    <a:pt x="4839271" y="676186"/>
                  </a:lnTo>
                  <a:lnTo>
                    <a:pt x="4847920" y="671106"/>
                  </a:lnTo>
                  <a:lnTo>
                    <a:pt x="4855807" y="663486"/>
                  </a:lnTo>
                  <a:lnTo>
                    <a:pt x="4863516" y="655866"/>
                  </a:lnTo>
                  <a:lnTo>
                    <a:pt x="4892027" y="633006"/>
                  </a:lnTo>
                  <a:lnTo>
                    <a:pt x="4914633" y="617766"/>
                  </a:lnTo>
                  <a:lnTo>
                    <a:pt x="4940084" y="602526"/>
                  </a:lnTo>
                  <a:lnTo>
                    <a:pt x="4942268" y="601256"/>
                  </a:lnTo>
                  <a:lnTo>
                    <a:pt x="4942268" y="536486"/>
                  </a:lnTo>
                  <a:close/>
                </a:path>
                <a:path w="4942840" h="1030605">
                  <a:moveTo>
                    <a:pt x="4942268" y="250190"/>
                  </a:moveTo>
                  <a:lnTo>
                    <a:pt x="4902111" y="266700"/>
                  </a:lnTo>
                  <a:lnTo>
                    <a:pt x="4864684" y="284480"/>
                  </a:lnTo>
                  <a:lnTo>
                    <a:pt x="4830000" y="306070"/>
                  </a:lnTo>
                  <a:lnTo>
                    <a:pt x="4818608" y="317500"/>
                  </a:lnTo>
                  <a:lnTo>
                    <a:pt x="4806620" y="327660"/>
                  </a:lnTo>
                  <a:lnTo>
                    <a:pt x="4794809" y="337820"/>
                  </a:lnTo>
                  <a:lnTo>
                    <a:pt x="4783899" y="349250"/>
                  </a:lnTo>
                  <a:lnTo>
                    <a:pt x="4751184" y="375920"/>
                  </a:lnTo>
                  <a:lnTo>
                    <a:pt x="4719980" y="405130"/>
                  </a:lnTo>
                  <a:lnTo>
                    <a:pt x="4690122" y="435610"/>
                  </a:lnTo>
                  <a:lnTo>
                    <a:pt x="4661471" y="468630"/>
                  </a:lnTo>
                  <a:lnTo>
                    <a:pt x="4634547" y="502920"/>
                  </a:lnTo>
                  <a:lnTo>
                    <a:pt x="4624768" y="514350"/>
                  </a:lnTo>
                  <a:lnTo>
                    <a:pt x="4589107" y="557530"/>
                  </a:lnTo>
                  <a:lnTo>
                    <a:pt x="4547044" y="599440"/>
                  </a:lnTo>
                  <a:lnTo>
                    <a:pt x="4498314" y="627380"/>
                  </a:lnTo>
                  <a:lnTo>
                    <a:pt x="4460557" y="642620"/>
                  </a:lnTo>
                  <a:lnTo>
                    <a:pt x="4447400" y="648970"/>
                  </a:lnTo>
                  <a:lnTo>
                    <a:pt x="4434751" y="652780"/>
                  </a:lnTo>
                  <a:lnTo>
                    <a:pt x="4422241" y="657860"/>
                  </a:lnTo>
                  <a:lnTo>
                    <a:pt x="4409503" y="664210"/>
                  </a:lnTo>
                  <a:lnTo>
                    <a:pt x="4385195" y="675640"/>
                  </a:lnTo>
                  <a:lnTo>
                    <a:pt x="4357814" y="684530"/>
                  </a:lnTo>
                  <a:lnTo>
                    <a:pt x="4329100" y="690880"/>
                  </a:lnTo>
                  <a:lnTo>
                    <a:pt x="4288561" y="698500"/>
                  </a:lnTo>
                  <a:lnTo>
                    <a:pt x="4263580" y="706120"/>
                  </a:lnTo>
                  <a:lnTo>
                    <a:pt x="4239984" y="711200"/>
                  </a:lnTo>
                  <a:lnTo>
                    <a:pt x="4215308" y="718820"/>
                  </a:lnTo>
                  <a:lnTo>
                    <a:pt x="4203509" y="721360"/>
                  </a:lnTo>
                  <a:lnTo>
                    <a:pt x="4189653" y="727710"/>
                  </a:lnTo>
                  <a:lnTo>
                    <a:pt x="4175480" y="732790"/>
                  </a:lnTo>
                  <a:lnTo>
                    <a:pt x="4161828" y="735330"/>
                  </a:lnTo>
                  <a:lnTo>
                    <a:pt x="4125506" y="739140"/>
                  </a:lnTo>
                  <a:lnTo>
                    <a:pt x="4101007" y="742950"/>
                  </a:lnTo>
                  <a:lnTo>
                    <a:pt x="4077728" y="749300"/>
                  </a:lnTo>
                  <a:lnTo>
                    <a:pt x="4057332" y="758190"/>
                  </a:lnTo>
                  <a:lnTo>
                    <a:pt x="4046626" y="760730"/>
                  </a:lnTo>
                  <a:lnTo>
                    <a:pt x="4036860" y="763270"/>
                  </a:lnTo>
                  <a:lnTo>
                    <a:pt x="4018470" y="773430"/>
                  </a:lnTo>
                  <a:lnTo>
                    <a:pt x="4006024" y="781050"/>
                  </a:lnTo>
                  <a:lnTo>
                    <a:pt x="3995089" y="786130"/>
                  </a:lnTo>
                  <a:lnTo>
                    <a:pt x="3984701" y="789940"/>
                  </a:lnTo>
                  <a:lnTo>
                    <a:pt x="3973893" y="791210"/>
                  </a:lnTo>
                  <a:lnTo>
                    <a:pt x="3957523" y="793750"/>
                  </a:lnTo>
                  <a:lnTo>
                    <a:pt x="3922941" y="796290"/>
                  </a:lnTo>
                  <a:lnTo>
                    <a:pt x="3906202" y="798830"/>
                  </a:lnTo>
                  <a:lnTo>
                    <a:pt x="3883926" y="801370"/>
                  </a:lnTo>
                  <a:lnTo>
                    <a:pt x="3861917" y="806450"/>
                  </a:lnTo>
                  <a:lnTo>
                    <a:pt x="3839375" y="812800"/>
                  </a:lnTo>
                  <a:lnTo>
                    <a:pt x="3815524" y="820420"/>
                  </a:lnTo>
                  <a:lnTo>
                    <a:pt x="3791115" y="825500"/>
                  </a:lnTo>
                  <a:lnTo>
                    <a:pt x="3767874" y="826770"/>
                  </a:lnTo>
                  <a:lnTo>
                    <a:pt x="3756177" y="825500"/>
                  </a:lnTo>
                  <a:lnTo>
                    <a:pt x="3744480" y="824230"/>
                  </a:lnTo>
                  <a:lnTo>
                    <a:pt x="3719639" y="821690"/>
                  </a:lnTo>
                  <a:lnTo>
                    <a:pt x="3710368" y="817880"/>
                  </a:lnTo>
                  <a:lnTo>
                    <a:pt x="3703891" y="821690"/>
                  </a:lnTo>
                  <a:lnTo>
                    <a:pt x="3700970" y="816610"/>
                  </a:lnTo>
                  <a:lnTo>
                    <a:pt x="3668699" y="812800"/>
                  </a:lnTo>
                  <a:lnTo>
                    <a:pt x="3637318" y="811530"/>
                  </a:lnTo>
                  <a:lnTo>
                    <a:pt x="3606076" y="812800"/>
                  </a:lnTo>
                  <a:lnTo>
                    <a:pt x="3574224" y="817880"/>
                  </a:lnTo>
                  <a:lnTo>
                    <a:pt x="3561880" y="819150"/>
                  </a:lnTo>
                  <a:lnTo>
                    <a:pt x="3534765" y="822960"/>
                  </a:lnTo>
                  <a:lnTo>
                    <a:pt x="3522408" y="824230"/>
                  </a:lnTo>
                  <a:lnTo>
                    <a:pt x="3497961" y="824230"/>
                  </a:lnTo>
                  <a:lnTo>
                    <a:pt x="3485413" y="821690"/>
                  </a:lnTo>
                  <a:lnTo>
                    <a:pt x="3473513" y="821690"/>
                  </a:lnTo>
                  <a:lnTo>
                    <a:pt x="3465131" y="820420"/>
                  </a:lnTo>
                  <a:lnTo>
                    <a:pt x="3446805" y="819150"/>
                  </a:lnTo>
                  <a:lnTo>
                    <a:pt x="3438842" y="817880"/>
                  </a:lnTo>
                  <a:lnTo>
                    <a:pt x="3414611" y="816610"/>
                  </a:lnTo>
                  <a:lnTo>
                    <a:pt x="3392728" y="819150"/>
                  </a:lnTo>
                  <a:lnTo>
                    <a:pt x="3373399" y="822960"/>
                  </a:lnTo>
                  <a:lnTo>
                    <a:pt x="3356800" y="826770"/>
                  </a:lnTo>
                  <a:lnTo>
                    <a:pt x="3345573" y="828040"/>
                  </a:lnTo>
                  <a:lnTo>
                    <a:pt x="3335642" y="830580"/>
                  </a:lnTo>
                  <a:lnTo>
                    <a:pt x="3326930" y="831850"/>
                  </a:lnTo>
                  <a:lnTo>
                    <a:pt x="3319335" y="831850"/>
                  </a:lnTo>
                  <a:lnTo>
                    <a:pt x="3289071" y="834390"/>
                  </a:lnTo>
                  <a:lnTo>
                    <a:pt x="3273920" y="834390"/>
                  </a:lnTo>
                  <a:lnTo>
                    <a:pt x="3258121" y="836930"/>
                  </a:lnTo>
                  <a:lnTo>
                    <a:pt x="3235134" y="836930"/>
                  </a:lnTo>
                  <a:lnTo>
                    <a:pt x="3137128" y="847090"/>
                  </a:lnTo>
                  <a:lnTo>
                    <a:pt x="3114230" y="848360"/>
                  </a:lnTo>
                  <a:lnTo>
                    <a:pt x="3065056" y="852170"/>
                  </a:lnTo>
                  <a:lnTo>
                    <a:pt x="3018904" y="850900"/>
                  </a:lnTo>
                  <a:lnTo>
                    <a:pt x="2975597" y="847090"/>
                  </a:lnTo>
                  <a:lnTo>
                    <a:pt x="2959316" y="844550"/>
                  </a:lnTo>
                  <a:lnTo>
                    <a:pt x="2934906" y="840740"/>
                  </a:lnTo>
                  <a:lnTo>
                    <a:pt x="2880639" y="840740"/>
                  </a:lnTo>
                  <a:lnTo>
                    <a:pt x="2864294" y="843280"/>
                  </a:lnTo>
                  <a:lnTo>
                    <a:pt x="2852801" y="844550"/>
                  </a:lnTo>
                  <a:lnTo>
                    <a:pt x="2840774" y="844550"/>
                  </a:lnTo>
                  <a:lnTo>
                    <a:pt x="2738628" y="825500"/>
                  </a:lnTo>
                  <a:lnTo>
                    <a:pt x="2667063" y="807720"/>
                  </a:lnTo>
                  <a:lnTo>
                    <a:pt x="2615844" y="792480"/>
                  </a:lnTo>
                  <a:lnTo>
                    <a:pt x="2562466" y="774700"/>
                  </a:lnTo>
                  <a:lnTo>
                    <a:pt x="2509926" y="753110"/>
                  </a:lnTo>
                  <a:lnTo>
                    <a:pt x="2461196" y="727710"/>
                  </a:lnTo>
                  <a:lnTo>
                    <a:pt x="2443924" y="721360"/>
                  </a:lnTo>
                  <a:lnTo>
                    <a:pt x="2425547" y="715010"/>
                  </a:lnTo>
                  <a:lnTo>
                    <a:pt x="2407691" y="709930"/>
                  </a:lnTo>
                  <a:lnTo>
                    <a:pt x="2391981" y="704850"/>
                  </a:lnTo>
                  <a:lnTo>
                    <a:pt x="2350605" y="693420"/>
                  </a:lnTo>
                  <a:lnTo>
                    <a:pt x="2313495" y="679450"/>
                  </a:lnTo>
                  <a:lnTo>
                    <a:pt x="2279713" y="664210"/>
                  </a:lnTo>
                  <a:lnTo>
                    <a:pt x="2262098" y="659130"/>
                  </a:lnTo>
                  <a:lnTo>
                    <a:pt x="2213711" y="646430"/>
                  </a:lnTo>
                  <a:lnTo>
                    <a:pt x="2172081" y="627380"/>
                  </a:lnTo>
                  <a:lnTo>
                    <a:pt x="2149411" y="617220"/>
                  </a:lnTo>
                  <a:lnTo>
                    <a:pt x="2099030" y="594360"/>
                  </a:lnTo>
                  <a:lnTo>
                    <a:pt x="2044255" y="574040"/>
                  </a:lnTo>
                  <a:lnTo>
                    <a:pt x="2009546" y="563880"/>
                  </a:lnTo>
                  <a:lnTo>
                    <a:pt x="1975866" y="548640"/>
                  </a:lnTo>
                  <a:lnTo>
                    <a:pt x="1943823" y="532130"/>
                  </a:lnTo>
                  <a:lnTo>
                    <a:pt x="1913953" y="514350"/>
                  </a:lnTo>
                  <a:lnTo>
                    <a:pt x="1898269" y="505460"/>
                  </a:lnTo>
                  <a:lnTo>
                    <a:pt x="1884133" y="497840"/>
                  </a:lnTo>
                  <a:lnTo>
                    <a:pt x="1870684" y="490220"/>
                  </a:lnTo>
                  <a:lnTo>
                    <a:pt x="1857057" y="485140"/>
                  </a:lnTo>
                  <a:lnTo>
                    <a:pt x="1821014" y="463550"/>
                  </a:lnTo>
                  <a:lnTo>
                    <a:pt x="1785848" y="443230"/>
                  </a:lnTo>
                  <a:lnTo>
                    <a:pt x="1752447" y="422910"/>
                  </a:lnTo>
                  <a:lnTo>
                    <a:pt x="1597736" y="331470"/>
                  </a:lnTo>
                  <a:lnTo>
                    <a:pt x="1555254" y="307340"/>
                  </a:lnTo>
                  <a:lnTo>
                    <a:pt x="1511871" y="284480"/>
                  </a:lnTo>
                  <a:lnTo>
                    <a:pt x="1467421" y="261620"/>
                  </a:lnTo>
                  <a:lnTo>
                    <a:pt x="1421688" y="241300"/>
                  </a:lnTo>
                  <a:lnTo>
                    <a:pt x="1374508" y="222250"/>
                  </a:lnTo>
                  <a:lnTo>
                    <a:pt x="1325689" y="204470"/>
                  </a:lnTo>
                  <a:lnTo>
                    <a:pt x="1276832" y="190500"/>
                  </a:lnTo>
                  <a:lnTo>
                    <a:pt x="1250289" y="185420"/>
                  </a:lnTo>
                  <a:lnTo>
                    <a:pt x="1222057" y="177800"/>
                  </a:lnTo>
                  <a:lnTo>
                    <a:pt x="1152131" y="160020"/>
                  </a:lnTo>
                  <a:lnTo>
                    <a:pt x="1068806" y="139700"/>
                  </a:lnTo>
                  <a:lnTo>
                    <a:pt x="1028382" y="132080"/>
                  </a:lnTo>
                  <a:lnTo>
                    <a:pt x="970000" y="121920"/>
                  </a:lnTo>
                  <a:lnTo>
                    <a:pt x="940015" y="115570"/>
                  </a:lnTo>
                  <a:lnTo>
                    <a:pt x="909510" y="106680"/>
                  </a:lnTo>
                  <a:lnTo>
                    <a:pt x="866673" y="100330"/>
                  </a:lnTo>
                  <a:lnTo>
                    <a:pt x="825931" y="90170"/>
                  </a:lnTo>
                  <a:lnTo>
                    <a:pt x="786130" y="74930"/>
                  </a:lnTo>
                  <a:lnTo>
                    <a:pt x="722058" y="48260"/>
                  </a:lnTo>
                  <a:lnTo>
                    <a:pt x="698652" y="39370"/>
                  </a:lnTo>
                  <a:lnTo>
                    <a:pt x="675932" y="30480"/>
                  </a:lnTo>
                  <a:lnTo>
                    <a:pt x="653986" y="24130"/>
                  </a:lnTo>
                  <a:lnTo>
                    <a:pt x="597458" y="0"/>
                  </a:lnTo>
                  <a:lnTo>
                    <a:pt x="517715" y="0"/>
                  </a:lnTo>
                  <a:lnTo>
                    <a:pt x="534454" y="7620"/>
                  </a:lnTo>
                  <a:lnTo>
                    <a:pt x="581939" y="26670"/>
                  </a:lnTo>
                  <a:lnTo>
                    <a:pt x="605726" y="36830"/>
                  </a:lnTo>
                  <a:lnTo>
                    <a:pt x="627722" y="43180"/>
                  </a:lnTo>
                  <a:lnTo>
                    <a:pt x="673544" y="60960"/>
                  </a:lnTo>
                  <a:lnTo>
                    <a:pt x="697166" y="71120"/>
                  </a:lnTo>
                  <a:lnTo>
                    <a:pt x="738746" y="87630"/>
                  </a:lnTo>
                  <a:lnTo>
                    <a:pt x="782002" y="102870"/>
                  </a:lnTo>
                  <a:lnTo>
                    <a:pt x="826223" y="114300"/>
                  </a:lnTo>
                  <a:lnTo>
                    <a:pt x="870648" y="121920"/>
                  </a:lnTo>
                  <a:lnTo>
                    <a:pt x="960094" y="140970"/>
                  </a:lnTo>
                  <a:lnTo>
                    <a:pt x="989520" y="148590"/>
                  </a:lnTo>
                  <a:lnTo>
                    <a:pt x="1029881" y="154940"/>
                  </a:lnTo>
                  <a:lnTo>
                    <a:pt x="1111453" y="172720"/>
                  </a:lnTo>
                  <a:lnTo>
                    <a:pt x="1151445" y="180340"/>
                  </a:lnTo>
                  <a:lnTo>
                    <a:pt x="1202867" y="193040"/>
                  </a:lnTo>
                  <a:lnTo>
                    <a:pt x="1253185" y="208280"/>
                  </a:lnTo>
                  <a:lnTo>
                    <a:pt x="1323670" y="233680"/>
                  </a:lnTo>
                  <a:lnTo>
                    <a:pt x="1368107" y="251460"/>
                  </a:lnTo>
                  <a:lnTo>
                    <a:pt x="1411643" y="271780"/>
                  </a:lnTo>
                  <a:lnTo>
                    <a:pt x="1496720" y="314960"/>
                  </a:lnTo>
                  <a:lnTo>
                    <a:pt x="1580197" y="363220"/>
                  </a:lnTo>
                  <a:lnTo>
                    <a:pt x="1663382" y="414020"/>
                  </a:lnTo>
                  <a:lnTo>
                    <a:pt x="1699818" y="435610"/>
                  </a:lnTo>
                  <a:lnTo>
                    <a:pt x="1735328" y="455930"/>
                  </a:lnTo>
                  <a:lnTo>
                    <a:pt x="1769618" y="477520"/>
                  </a:lnTo>
                  <a:lnTo>
                    <a:pt x="1802320" y="500380"/>
                  </a:lnTo>
                  <a:lnTo>
                    <a:pt x="1817497" y="508000"/>
                  </a:lnTo>
                  <a:lnTo>
                    <a:pt x="1844040" y="523240"/>
                  </a:lnTo>
                  <a:lnTo>
                    <a:pt x="1859216" y="530860"/>
                  </a:lnTo>
                  <a:lnTo>
                    <a:pt x="1894903" y="552450"/>
                  </a:lnTo>
                  <a:lnTo>
                    <a:pt x="1929612" y="571500"/>
                  </a:lnTo>
                  <a:lnTo>
                    <a:pt x="1965121" y="588010"/>
                  </a:lnTo>
                  <a:lnTo>
                    <a:pt x="2003234" y="598170"/>
                  </a:lnTo>
                  <a:lnTo>
                    <a:pt x="2027364" y="603250"/>
                  </a:lnTo>
                  <a:lnTo>
                    <a:pt x="2050161" y="612140"/>
                  </a:lnTo>
                  <a:lnTo>
                    <a:pt x="2098230" y="638810"/>
                  </a:lnTo>
                  <a:lnTo>
                    <a:pt x="2143087" y="659130"/>
                  </a:lnTo>
                  <a:lnTo>
                    <a:pt x="2202624" y="680720"/>
                  </a:lnTo>
                  <a:lnTo>
                    <a:pt x="2217623" y="683260"/>
                  </a:lnTo>
                  <a:lnTo>
                    <a:pt x="2233193" y="687070"/>
                  </a:lnTo>
                  <a:lnTo>
                    <a:pt x="2247544" y="690880"/>
                  </a:lnTo>
                  <a:lnTo>
                    <a:pt x="2258885" y="695960"/>
                  </a:lnTo>
                  <a:lnTo>
                    <a:pt x="2279104" y="707390"/>
                  </a:lnTo>
                  <a:lnTo>
                    <a:pt x="2300516" y="715010"/>
                  </a:lnTo>
                  <a:lnTo>
                    <a:pt x="2323973" y="722630"/>
                  </a:lnTo>
                  <a:lnTo>
                    <a:pt x="2350325" y="730250"/>
                  </a:lnTo>
                  <a:lnTo>
                    <a:pt x="2366238" y="734060"/>
                  </a:lnTo>
                  <a:lnTo>
                    <a:pt x="2383701" y="737870"/>
                  </a:lnTo>
                  <a:lnTo>
                    <a:pt x="2401011" y="742950"/>
                  </a:lnTo>
                  <a:lnTo>
                    <a:pt x="2416492" y="746760"/>
                  </a:lnTo>
                  <a:lnTo>
                    <a:pt x="2459647" y="768350"/>
                  </a:lnTo>
                  <a:lnTo>
                    <a:pt x="2503716" y="787400"/>
                  </a:lnTo>
                  <a:lnTo>
                    <a:pt x="2547747" y="803910"/>
                  </a:lnTo>
                  <a:lnTo>
                    <a:pt x="2590749" y="816610"/>
                  </a:lnTo>
                  <a:lnTo>
                    <a:pt x="2631757" y="828040"/>
                  </a:lnTo>
                  <a:lnTo>
                    <a:pt x="2669260" y="840740"/>
                  </a:lnTo>
                  <a:lnTo>
                    <a:pt x="2707005" y="850900"/>
                  </a:lnTo>
                  <a:lnTo>
                    <a:pt x="2746387" y="858520"/>
                  </a:lnTo>
                  <a:lnTo>
                    <a:pt x="2788729" y="863600"/>
                  </a:lnTo>
                  <a:lnTo>
                    <a:pt x="2800731" y="863600"/>
                  </a:lnTo>
                  <a:lnTo>
                    <a:pt x="2813964" y="864870"/>
                  </a:lnTo>
                  <a:lnTo>
                    <a:pt x="2828252" y="864870"/>
                  </a:lnTo>
                  <a:lnTo>
                    <a:pt x="2843466" y="863600"/>
                  </a:lnTo>
                  <a:lnTo>
                    <a:pt x="2861678" y="863600"/>
                  </a:lnTo>
                  <a:lnTo>
                    <a:pt x="2878620" y="862330"/>
                  </a:lnTo>
                  <a:lnTo>
                    <a:pt x="2894368" y="862330"/>
                  </a:lnTo>
                  <a:lnTo>
                    <a:pt x="2908998" y="864870"/>
                  </a:lnTo>
                  <a:lnTo>
                    <a:pt x="2950680" y="871220"/>
                  </a:lnTo>
                  <a:lnTo>
                    <a:pt x="2996146" y="872490"/>
                  </a:lnTo>
                  <a:lnTo>
                    <a:pt x="3044291" y="872490"/>
                  </a:lnTo>
                  <a:lnTo>
                    <a:pt x="3094037" y="868680"/>
                  </a:lnTo>
                  <a:lnTo>
                    <a:pt x="3117253" y="867410"/>
                  </a:lnTo>
                  <a:lnTo>
                    <a:pt x="3165538" y="862330"/>
                  </a:lnTo>
                  <a:lnTo>
                    <a:pt x="3191954" y="858520"/>
                  </a:lnTo>
                  <a:lnTo>
                    <a:pt x="3203219" y="858520"/>
                  </a:lnTo>
                  <a:lnTo>
                    <a:pt x="3213989" y="857250"/>
                  </a:lnTo>
                  <a:lnTo>
                    <a:pt x="3223818" y="858520"/>
                  </a:lnTo>
                  <a:lnTo>
                    <a:pt x="3232213" y="859790"/>
                  </a:lnTo>
                  <a:lnTo>
                    <a:pt x="3247593" y="857250"/>
                  </a:lnTo>
                  <a:lnTo>
                    <a:pt x="3277705" y="857250"/>
                  </a:lnTo>
                  <a:lnTo>
                    <a:pt x="3293427" y="854710"/>
                  </a:lnTo>
                  <a:lnTo>
                    <a:pt x="3304336" y="853440"/>
                  </a:lnTo>
                  <a:lnTo>
                    <a:pt x="3309518" y="852170"/>
                  </a:lnTo>
                  <a:lnTo>
                    <a:pt x="3325076" y="848360"/>
                  </a:lnTo>
                  <a:lnTo>
                    <a:pt x="3335972" y="845820"/>
                  </a:lnTo>
                  <a:lnTo>
                    <a:pt x="3355429" y="840740"/>
                  </a:lnTo>
                  <a:lnTo>
                    <a:pt x="3373488" y="836930"/>
                  </a:lnTo>
                  <a:lnTo>
                    <a:pt x="3391141" y="834390"/>
                  </a:lnTo>
                  <a:lnTo>
                    <a:pt x="3409378" y="834390"/>
                  </a:lnTo>
                  <a:lnTo>
                    <a:pt x="3417328" y="836930"/>
                  </a:lnTo>
                  <a:lnTo>
                    <a:pt x="3435299" y="838200"/>
                  </a:lnTo>
                  <a:lnTo>
                    <a:pt x="3443160" y="839470"/>
                  </a:lnTo>
                  <a:lnTo>
                    <a:pt x="3454908" y="838200"/>
                  </a:lnTo>
                  <a:lnTo>
                    <a:pt x="3466719" y="838200"/>
                  </a:lnTo>
                  <a:lnTo>
                    <a:pt x="3479203" y="839470"/>
                  </a:lnTo>
                  <a:lnTo>
                    <a:pt x="3492944" y="842010"/>
                  </a:lnTo>
                  <a:lnTo>
                    <a:pt x="3505670" y="840740"/>
                  </a:lnTo>
                  <a:lnTo>
                    <a:pt x="3519906" y="838200"/>
                  </a:lnTo>
                  <a:lnTo>
                    <a:pt x="3535235" y="835660"/>
                  </a:lnTo>
                  <a:lnTo>
                    <a:pt x="3551237" y="831850"/>
                  </a:lnTo>
                  <a:lnTo>
                    <a:pt x="3578783" y="828040"/>
                  </a:lnTo>
                  <a:lnTo>
                    <a:pt x="3606393" y="825500"/>
                  </a:lnTo>
                  <a:lnTo>
                    <a:pt x="3634143" y="825500"/>
                  </a:lnTo>
                  <a:lnTo>
                    <a:pt x="3662108" y="830580"/>
                  </a:lnTo>
                  <a:lnTo>
                    <a:pt x="3670744" y="833120"/>
                  </a:lnTo>
                  <a:lnTo>
                    <a:pt x="3677221" y="829310"/>
                  </a:lnTo>
                  <a:lnTo>
                    <a:pt x="3680777" y="835660"/>
                  </a:lnTo>
                  <a:lnTo>
                    <a:pt x="3709403" y="840740"/>
                  </a:lnTo>
                  <a:lnTo>
                    <a:pt x="3738969" y="843280"/>
                  </a:lnTo>
                  <a:lnTo>
                    <a:pt x="3769309" y="842010"/>
                  </a:lnTo>
                  <a:lnTo>
                    <a:pt x="3800284" y="836930"/>
                  </a:lnTo>
                  <a:lnTo>
                    <a:pt x="3821176" y="830580"/>
                  </a:lnTo>
                  <a:lnTo>
                    <a:pt x="3826192" y="829310"/>
                  </a:lnTo>
                  <a:lnTo>
                    <a:pt x="3836212" y="826770"/>
                  </a:lnTo>
                  <a:lnTo>
                    <a:pt x="3841216" y="825500"/>
                  </a:lnTo>
                  <a:lnTo>
                    <a:pt x="3859873" y="820420"/>
                  </a:lnTo>
                  <a:lnTo>
                    <a:pt x="3876611" y="816610"/>
                  </a:lnTo>
                  <a:lnTo>
                    <a:pt x="3894544" y="816610"/>
                  </a:lnTo>
                  <a:lnTo>
                    <a:pt x="3911917" y="815340"/>
                  </a:lnTo>
                  <a:lnTo>
                    <a:pt x="3947223" y="815340"/>
                  </a:lnTo>
                  <a:lnTo>
                    <a:pt x="3993985" y="802640"/>
                  </a:lnTo>
                  <a:lnTo>
                    <a:pt x="4025735" y="786130"/>
                  </a:lnTo>
                  <a:lnTo>
                    <a:pt x="4034053" y="783590"/>
                  </a:lnTo>
                  <a:lnTo>
                    <a:pt x="4041584" y="784860"/>
                  </a:lnTo>
                  <a:lnTo>
                    <a:pt x="4046016" y="783590"/>
                  </a:lnTo>
                  <a:lnTo>
                    <a:pt x="4059301" y="779780"/>
                  </a:lnTo>
                  <a:lnTo>
                    <a:pt x="4079735" y="774700"/>
                  </a:lnTo>
                  <a:lnTo>
                    <a:pt x="4100728" y="770890"/>
                  </a:lnTo>
                  <a:lnTo>
                    <a:pt x="4138650" y="768350"/>
                  </a:lnTo>
                  <a:lnTo>
                    <a:pt x="4156570" y="763270"/>
                  </a:lnTo>
                  <a:lnTo>
                    <a:pt x="4173702" y="756920"/>
                  </a:lnTo>
                  <a:lnTo>
                    <a:pt x="4189920" y="751840"/>
                  </a:lnTo>
                  <a:lnTo>
                    <a:pt x="4199521" y="748030"/>
                  </a:lnTo>
                  <a:lnTo>
                    <a:pt x="4209669" y="745490"/>
                  </a:lnTo>
                  <a:lnTo>
                    <a:pt x="4219816" y="741680"/>
                  </a:lnTo>
                  <a:lnTo>
                    <a:pt x="4229417" y="737870"/>
                  </a:lnTo>
                  <a:lnTo>
                    <a:pt x="4241216" y="735330"/>
                  </a:lnTo>
                  <a:lnTo>
                    <a:pt x="4265892" y="727710"/>
                  </a:lnTo>
                  <a:lnTo>
                    <a:pt x="4337748" y="712470"/>
                  </a:lnTo>
                  <a:lnTo>
                    <a:pt x="4365688" y="702310"/>
                  </a:lnTo>
                  <a:lnTo>
                    <a:pt x="4392866" y="689610"/>
                  </a:lnTo>
                  <a:lnTo>
                    <a:pt x="4403001" y="684530"/>
                  </a:lnTo>
                  <a:lnTo>
                    <a:pt x="4427017" y="676910"/>
                  </a:lnTo>
                  <a:lnTo>
                    <a:pt x="4437570" y="671830"/>
                  </a:lnTo>
                  <a:lnTo>
                    <a:pt x="4456874" y="665480"/>
                  </a:lnTo>
                  <a:lnTo>
                    <a:pt x="4473740" y="657860"/>
                  </a:lnTo>
                  <a:lnTo>
                    <a:pt x="4489793" y="648970"/>
                  </a:lnTo>
                  <a:lnTo>
                    <a:pt x="4506658" y="640080"/>
                  </a:lnTo>
                  <a:lnTo>
                    <a:pt x="4530407" y="624840"/>
                  </a:lnTo>
                  <a:lnTo>
                    <a:pt x="4575721" y="581660"/>
                  </a:lnTo>
                  <a:lnTo>
                    <a:pt x="4613973" y="537210"/>
                  </a:lnTo>
                  <a:lnTo>
                    <a:pt x="4621111" y="527050"/>
                  </a:lnTo>
                  <a:lnTo>
                    <a:pt x="4630140" y="515620"/>
                  </a:lnTo>
                  <a:lnTo>
                    <a:pt x="4650676" y="490220"/>
                  </a:lnTo>
                  <a:lnTo>
                    <a:pt x="4676470" y="459740"/>
                  </a:lnTo>
                  <a:lnTo>
                    <a:pt x="4705451" y="431800"/>
                  </a:lnTo>
                  <a:lnTo>
                    <a:pt x="4767262" y="375920"/>
                  </a:lnTo>
                  <a:lnTo>
                    <a:pt x="4778235" y="364490"/>
                  </a:lnTo>
                  <a:lnTo>
                    <a:pt x="4790084" y="353060"/>
                  </a:lnTo>
                  <a:lnTo>
                    <a:pt x="4802035" y="342900"/>
                  </a:lnTo>
                  <a:lnTo>
                    <a:pt x="4813363" y="332740"/>
                  </a:lnTo>
                  <a:lnTo>
                    <a:pt x="4842967" y="311150"/>
                  </a:lnTo>
                  <a:lnTo>
                    <a:pt x="4875657" y="294640"/>
                  </a:lnTo>
                  <a:lnTo>
                    <a:pt x="4911598" y="280670"/>
                  </a:lnTo>
                  <a:lnTo>
                    <a:pt x="4942268" y="270510"/>
                  </a:lnTo>
                  <a:lnTo>
                    <a:pt x="4942268" y="250190"/>
                  </a:lnTo>
                  <a:close/>
                </a:path>
              </a:pathLst>
            </a:custGeom>
            <a:solidFill>
              <a:srgbClr val="D4E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6180" y="0"/>
              <a:ext cx="8183880" cy="102554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82262" y="2992641"/>
            <a:ext cx="9234170" cy="12560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 indent="-635" algn="ctr">
              <a:lnSpc>
                <a:spcPts val="3220"/>
              </a:lnSpc>
              <a:spcBef>
                <a:spcPts val="225"/>
              </a:spcBef>
            </a:pPr>
            <a:r>
              <a:rPr sz="2700" dirty="0">
                <a:solidFill>
                  <a:srgbClr val="2B6640"/>
                </a:solidFill>
                <a:latin typeface="Verdana"/>
                <a:cs typeface="Verdana"/>
              </a:rPr>
              <a:t>A</a:t>
            </a:r>
            <a:r>
              <a:rPr sz="2700" spc="-19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2B6640"/>
                </a:solidFill>
                <a:latin typeface="Verdana"/>
                <a:cs typeface="Verdana"/>
              </a:rPr>
              <a:t>Universal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6640"/>
                </a:solidFill>
                <a:latin typeface="Verdana"/>
                <a:cs typeface="Verdana"/>
              </a:rPr>
              <a:t>Drone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6640"/>
                </a:solidFill>
                <a:latin typeface="Verdana"/>
                <a:cs typeface="Verdana"/>
              </a:rPr>
              <a:t>mount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6640"/>
                </a:solidFill>
                <a:latin typeface="Verdana"/>
                <a:cs typeface="Verdana"/>
              </a:rPr>
              <a:t>that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6640"/>
                </a:solidFill>
                <a:latin typeface="Verdana"/>
                <a:cs typeface="Verdana"/>
              </a:rPr>
              <a:t>is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6640"/>
                </a:solidFill>
                <a:latin typeface="Verdana"/>
                <a:cs typeface="Verdana"/>
              </a:rPr>
              <a:t>designed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6640"/>
                </a:solidFill>
                <a:latin typeface="Verdana"/>
                <a:cs typeface="Verdana"/>
              </a:rPr>
              <a:t>to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6640"/>
                </a:solidFill>
                <a:latin typeface="Verdana"/>
                <a:cs typeface="Verdana"/>
              </a:rPr>
              <a:t>attach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6640"/>
                </a:solidFill>
                <a:latin typeface="Verdana"/>
                <a:cs typeface="Verdana"/>
              </a:rPr>
              <a:t>to </a:t>
            </a:r>
            <a:r>
              <a:rPr sz="2700" spc="-20" dirty="0">
                <a:solidFill>
                  <a:srgbClr val="2B6640"/>
                </a:solidFill>
                <a:latin typeface="Verdana"/>
                <a:cs typeface="Verdana"/>
              </a:rPr>
              <a:t>any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2B6640"/>
                </a:solidFill>
                <a:latin typeface="Verdana"/>
                <a:cs typeface="Verdana"/>
              </a:rPr>
              <a:t>size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2B6640"/>
                </a:solidFill>
                <a:latin typeface="Verdana"/>
                <a:cs typeface="Verdana"/>
              </a:rPr>
              <a:t>drone,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2B6640"/>
                </a:solidFill>
                <a:latin typeface="Verdana"/>
                <a:cs typeface="Verdana"/>
              </a:rPr>
              <a:t>which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6640"/>
                </a:solidFill>
                <a:latin typeface="Verdana"/>
                <a:cs typeface="Verdana"/>
              </a:rPr>
              <a:t>you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2B6640"/>
                </a:solidFill>
                <a:latin typeface="Verdana"/>
                <a:cs typeface="Verdana"/>
              </a:rPr>
              <a:t>can</a:t>
            </a:r>
            <a:r>
              <a:rPr sz="2700" spc="-18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35" dirty="0">
                <a:solidFill>
                  <a:srgbClr val="2B6640"/>
                </a:solidFill>
                <a:latin typeface="Verdana"/>
                <a:cs typeface="Verdana"/>
              </a:rPr>
              <a:t>strap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6640"/>
                </a:solidFill>
                <a:latin typeface="Verdana"/>
                <a:cs typeface="Verdana"/>
              </a:rPr>
              <a:t>the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rgbClr val="2B6640"/>
                </a:solidFill>
                <a:latin typeface="Verdana"/>
                <a:cs typeface="Verdana"/>
              </a:rPr>
              <a:t>drone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2B6640"/>
                </a:solidFill>
                <a:latin typeface="Verdana"/>
                <a:cs typeface="Verdana"/>
              </a:rPr>
              <a:t>mount</a:t>
            </a:r>
            <a:r>
              <a:rPr sz="2700" spc="-18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2B6640"/>
                </a:solidFill>
                <a:latin typeface="Verdana"/>
                <a:cs typeface="Verdana"/>
              </a:rPr>
              <a:t>to </a:t>
            </a:r>
            <a:r>
              <a:rPr sz="2700" spc="-65" dirty="0">
                <a:solidFill>
                  <a:srgbClr val="2B6640"/>
                </a:solidFill>
                <a:latin typeface="Verdana"/>
                <a:cs typeface="Verdana"/>
              </a:rPr>
              <a:t>the</a:t>
            </a:r>
            <a:r>
              <a:rPr sz="2700" spc="-18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6640"/>
                </a:solidFill>
                <a:latin typeface="Verdana"/>
                <a:cs typeface="Verdana"/>
              </a:rPr>
              <a:t>drone.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317" y="6094107"/>
            <a:ext cx="114300" cy="1143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317" y="6503682"/>
            <a:ext cx="114300" cy="1143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317" y="6913257"/>
            <a:ext cx="114300" cy="1143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61166" y="5908814"/>
            <a:ext cx="6408420" cy="12579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25"/>
              </a:spcBef>
            </a:pPr>
            <a:r>
              <a:rPr sz="2700" spc="-70" dirty="0">
                <a:solidFill>
                  <a:srgbClr val="2B6640"/>
                </a:solidFill>
                <a:latin typeface="Verdana"/>
                <a:cs typeface="Verdana"/>
              </a:rPr>
              <a:t>Ease-</a:t>
            </a:r>
            <a:r>
              <a:rPr sz="2700" spc="-75" dirty="0">
                <a:solidFill>
                  <a:srgbClr val="2B6640"/>
                </a:solidFill>
                <a:latin typeface="Verdana"/>
                <a:cs typeface="Verdana"/>
              </a:rPr>
              <a:t>to-</a:t>
            </a:r>
            <a:r>
              <a:rPr sz="2700" spc="-140" dirty="0">
                <a:solidFill>
                  <a:srgbClr val="2B6640"/>
                </a:solidFill>
                <a:latin typeface="Verdana"/>
                <a:cs typeface="Verdana"/>
              </a:rPr>
              <a:t>use,</a:t>
            </a:r>
            <a:r>
              <a:rPr sz="270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rgbClr val="2B6640"/>
                </a:solidFill>
                <a:latin typeface="Verdana"/>
                <a:cs typeface="Verdana"/>
              </a:rPr>
              <a:t>only</a:t>
            </a:r>
            <a:r>
              <a:rPr sz="27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6640"/>
                </a:solidFill>
                <a:latin typeface="Verdana"/>
                <a:cs typeface="Verdana"/>
              </a:rPr>
              <a:t>redesign</a:t>
            </a:r>
            <a:r>
              <a:rPr sz="27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2B6640"/>
                </a:solidFill>
                <a:latin typeface="Verdana"/>
                <a:cs typeface="Verdana"/>
              </a:rPr>
              <a:t>phone</a:t>
            </a:r>
            <a:r>
              <a:rPr sz="27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2B6640"/>
                </a:solidFill>
                <a:latin typeface="Verdana"/>
                <a:cs typeface="Verdana"/>
              </a:rPr>
              <a:t>clips Universal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115"/>
              </a:lnSpc>
            </a:pPr>
            <a:r>
              <a:rPr sz="2700" spc="-30" dirty="0">
                <a:solidFill>
                  <a:srgbClr val="2B6640"/>
                </a:solidFill>
                <a:latin typeface="Verdana"/>
                <a:cs typeface="Verdana"/>
              </a:rPr>
              <a:t>Quick</a:t>
            </a:r>
            <a:r>
              <a:rPr sz="2700" spc="-19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2B6640"/>
                </a:solidFill>
                <a:latin typeface="Verdana"/>
                <a:cs typeface="Verdana"/>
              </a:rPr>
              <a:t>Setup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10" dirty="0"/>
              <a:t>Data</a:t>
            </a:r>
            <a:r>
              <a:rPr spc="155" dirty="0"/>
              <a:t> </a:t>
            </a:r>
            <a:r>
              <a:rPr spc="204" dirty="0"/>
              <a:t>Collection</a:t>
            </a:r>
            <a:r>
              <a:rPr spc="155" dirty="0"/>
              <a:t> </a:t>
            </a:r>
            <a:r>
              <a:rPr spc="250" dirty="0"/>
              <a:t>Methods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74" y="2859494"/>
            <a:ext cx="76200" cy="76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6374" y="3221444"/>
            <a:ext cx="76200" cy="76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32749" y="2656294"/>
            <a:ext cx="32931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40" dirty="0">
                <a:solidFill>
                  <a:srgbClr val="2B6640"/>
                </a:solidFill>
                <a:latin typeface="Verdana"/>
                <a:cs typeface="Verdana"/>
              </a:rPr>
              <a:t>Linux</a:t>
            </a:r>
            <a:r>
              <a:rPr sz="240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Ubuntu</a:t>
            </a:r>
            <a:r>
              <a:rPr sz="240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Server </a:t>
            </a:r>
            <a:r>
              <a:rPr sz="2400" spc="-35" dirty="0">
                <a:solidFill>
                  <a:srgbClr val="2B6640"/>
                </a:solidFill>
                <a:latin typeface="Verdana"/>
                <a:cs typeface="Verdana"/>
              </a:rPr>
              <a:t>PostgreSQL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Database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2574" y="7888694"/>
            <a:ext cx="76200" cy="76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46999" y="5132794"/>
            <a:ext cx="6969759" cy="29438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773430">
              <a:lnSpc>
                <a:spcPts val="2850"/>
              </a:lnSpc>
              <a:spcBef>
                <a:spcPts val="219"/>
              </a:spcBef>
            </a:pP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A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6640"/>
                </a:solidFill>
                <a:latin typeface="Verdana"/>
                <a:cs typeface="Verdana"/>
              </a:rPr>
              <a:t>Linux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Ubuntu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server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6640"/>
                </a:solidFill>
                <a:latin typeface="Verdana"/>
                <a:cs typeface="Verdana"/>
              </a:rPr>
              <a:t>hosted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on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6640"/>
                </a:solidFill>
                <a:latin typeface="Verdana"/>
                <a:cs typeface="Verdana"/>
              </a:rPr>
              <a:t>the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local </a:t>
            </a:r>
            <a:r>
              <a:rPr sz="2400" spc="-85" dirty="0">
                <a:solidFill>
                  <a:srgbClr val="2B6640"/>
                </a:solidFill>
                <a:latin typeface="Verdana"/>
                <a:cs typeface="Verdana"/>
              </a:rPr>
              <a:t>network,</a:t>
            </a:r>
            <a:r>
              <a:rPr sz="240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6640"/>
                </a:solidFill>
                <a:latin typeface="Verdana"/>
                <a:cs typeface="Verdana"/>
              </a:rPr>
              <a:t>that</a:t>
            </a:r>
            <a:r>
              <a:rPr sz="240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can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10" dirty="0">
                <a:solidFill>
                  <a:srgbClr val="2B6640"/>
                </a:solidFill>
                <a:latin typeface="Verdana"/>
                <a:cs typeface="Verdana"/>
              </a:rPr>
              <a:t>host,</a:t>
            </a:r>
            <a:r>
              <a:rPr sz="240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6640"/>
                </a:solidFill>
                <a:latin typeface="Verdana"/>
                <a:cs typeface="Verdana"/>
              </a:rPr>
              <a:t>send</a:t>
            </a:r>
            <a:r>
              <a:rPr sz="2400" spc="-17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and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receive.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</a:pPr>
            <a:r>
              <a:rPr sz="2400" spc="-95" dirty="0">
                <a:solidFill>
                  <a:srgbClr val="2B6640"/>
                </a:solidFill>
                <a:latin typeface="Verdana"/>
                <a:cs typeface="Verdana"/>
              </a:rPr>
              <a:t>Then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6640"/>
                </a:solidFill>
                <a:latin typeface="Verdana"/>
                <a:cs typeface="Verdana"/>
              </a:rPr>
              <a:t>the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database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6640"/>
                </a:solidFill>
                <a:latin typeface="Verdana"/>
                <a:cs typeface="Verdana"/>
              </a:rPr>
              <a:t>is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6640"/>
                </a:solidFill>
                <a:latin typeface="Verdana"/>
                <a:cs typeface="Verdana"/>
              </a:rPr>
              <a:t>hosted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on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PostgreSQL, </a:t>
            </a:r>
            <a:r>
              <a:rPr sz="2400" spc="-50" dirty="0">
                <a:solidFill>
                  <a:srgbClr val="2B6640"/>
                </a:solidFill>
                <a:latin typeface="Verdana"/>
                <a:cs typeface="Verdana"/>
              </a:rPr>
              <a:t>which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6640"/>
                </a:solidFill>
                <a:latin typeface="Verdana"/>
                <a:cs typeface="Verdana"/>
              </a:rPr>
              <a:t>communicates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6640"/>
                </a:solidFill>
                <a:latin typeface="Verdana"/>
                <a:cs typeface="Verdana"/>
              </a:rPr>
              <a:t>between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6640"/>
                </a:solidFill>
                <a:latin typeface="Verdana"/>
                <a:cs typeface="Verdana"/>
              </a:rPr>
              <a:t>the</a:t>
            </a:r>
            <a:r>
              <a:rPr sz="2400" spc="-14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2B6640"/>
                </a:solidFill>
                <a:latin typeface="Verdana"/>
                <a:cs typeface="Verdana"/>
              </a:rPr>
              <a:t>user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and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6640"/>
                </a:solidFill>
                <a:latin typeface="Verdana"/>
                <a:cs typeface="Verdana"/>
              </a:rPr>
              <a:t>the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server.</a:t>
            </a:r>
            <a:endParaRPr sz="2400">
              <a:latin typeface="Verdana"/>
              <a:cs typeface="Verdana"/>
            </a:endParaRPr>
          </a:p>
          <a:p>
            <a:pPr marL="377825">
              <a:lnSpc>
                <a:spcPct val="100000"/>
              </a:lnSpc>
              <a:spcBef>
                <a:spcPts val="2805"/>
              </a:spcBef>
            </a:pPr>
            <a:r>
              <a:rPr sz="2400" spc="-70" dirty="0">
                <a:solidFill>
                  <a:srgbClr val="2B6640"/>
                </a:solidFill>
                <a:latin typeface="Verdana"/>
                <a:cs typeface="Verdana"/>
              </a:rPr>
              <a:t>Drone</a:t>
            </a:r>
            <a:r>
              <a:rPr sz="2400" spc="-13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imagery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45718" y="228"/>
            <a:ext cx="4942840" cy="1030605"/>
          </a:xfrm>
          <a:custGeom>
            <a:avLst/>
            <a:gdLst/>
            <a:ahLst/>
            <a:cxnLst/>
            <a:rect l="l" t="t" r="r" b="b"/>
            <a:pathLst>
              <a:path w="4942840" h="1030605">
                <a:moveTo>
                  <a:pt x="4165600" y="936536"/>
                </a:moveTo>
                <a:lnTo>
                  <a:pt x="3611524" y="936536"/>
                </a:lnTo>
                <a:lnTo>
                  <a:pt x="3597211" y="936536"/>
                </a:lnTo>
                <a:lnTo>
                  <a:pt x="3557168" y="936536"/>
                </a:lnTo>
                <a:lnTo>
                  <a:pt x="3533965" y="939076"/>
                </a:lnTo>
                <a:lnTo>
                  <a:pt x="3487864" y="941616"/>
                </a:lnTo>
                <a:lnTo>
                  <a:pt x="3453701" y="944156"/>
                </a:lnTo>
                <a:lnTo>
                  <a:pt x="3419818" y="947966"/>
                </a:lnTo>
                <a:lnTo>
                  <a:pt x="3385375" y="950506"/>
                </a:lnTo>
                <a:lnTo>
                  <a:pt x="3349561" y="950506"/>
                </a:lnTo>
                <a:lnTo>
                  <a:pt x="3333839" y="953046"/>
                </a:lnTo>
                <a:lnTo>
                  <a:pt x="3303778" y="953046"/>
                </a:lnTo>
                <a:lnTo>
                  <a:pt x="3288474" y="955586"/>
                </a:lnTo>
                <a:lnTo>
                  <a:pt x="3276054" y="956856"/>
                </a:lnTo>
                <a:lnTo>
                  <a:pt x="3262058" y="958126"/>
                </a:lnTo>
                <a:lnTo>
                  <a:pt x="3247402" y="958126"/>
                </a:lnTo>
                <a:lnTo>
                  <a:pt x="3232975" y="955586"/>
                </a:lnTo>
                <a:lnTo>
                  <a:pt x="3211385" y="960666"/>
                </a:lnTo>
                <a:lnTo>
                  <a:pt x="3169335" y="961936"/>
                </a:lnTo>
                <a:lnTo>
                  <a:pt x="3126232" y="964476"/>
                </a:lnTo>
                <a:lnTo>
                  <a:pt x="3081807" y="964476"/>
                </a:lnTo>
                <a:lnTo>
                  <a:pt x="3035744" y="959396"/>
                </a:lnTo>
                <a:lnTo>
                  <a:pt x="2996234" y="963206"/>
                </a:lnTo>
                <a:lnTo>
                  <a:pt x="2955950" y="964476"/>
                </a:lnTo>
                <a:lnTo>
                  <a:pt x="2915399" y="961936"/>
                </a:lnTo>
                <a:lnTo>
                  <a:pt x="2820581" y="950506"/>
                </a:lnTo>
                <a:lnTo>
                  <a:pt x="2809595" y="949236"/>
                </a:lnTo>
                <a:lnTo>
                  <a:pt x="2776118" y="947966"/>
                </a:lnTo>
                <a:lnTo>
                  <a:pt x="2741993" y="947966"/>
                </a:lnTo>
                <a:lnTo>
                  <a:pt x="2730639" y="949236"/>
                </a:lnTo>
                <a:lnTo>
                  <a:pt x="2719184" y="949236"/>
                </a:lnTo>
                <a:lnTo>
                  <a:pt x="2707614" y="950506"/>
                </a:lnTo>
                <a:lnTo>
                  <a:pt x="2695892" y="950506"/>
                </a:lnTo>
                <a:lnTo>
                  <a:pt x="2678417" y="949236"/>
                </a:lnTo>
                <a:lnTo>
                  <a:pt x="2645359" y="944156"/>
                </a:lnTo>
                <a:lnTo>
                  <a:pt x="2627439" y="942886"/>
                </a:lnTo>
                <a:lnTo>
                  <a:pt x="2578544" y="940346"/>
                </a:lnTo>
                <a:lnTo>
                  <a:pt x="2554567" y="940346"/>
                </a:lnTo>
                <a:lnTo>
                  <a:pt x="2528760" y="939076"/>
                </a:lnTo>
                <a:lnTo>
                  <a:pt x="2500680" y="936536"/>
                </a:lnTo>
                <a:lnTo>
                  <a:pt x="2469832" y="932726"/>
                </a:lnTo>
                <a:lnTo>
                  <a:pt x="2450401" y="927646"/>
                </a:lnTo>
                <a:lnTo>
                  <a:pt x="2348687" y="909866"/>
                </a:lnTo>
                <a:lnTo>
                  <a:pt x="2298903" y="898436"/>
                </a:lnTo>
                <a:lnTo>
                  <a:pt x="2249386" y="883196"/>
                </a:lnTo>
                <a:lnTo>
                  <a:pt x="2199830" y="866686"/>
                </a:lnTo>
                <a:lnTo>
                  <a:pt x="2179028" y="861606"/>
                </a:lnTo>
                <a:lnTo>
                  <a:pt x="2157831" y="855256"/>
                </a:lnTo>
                <a:lnTo>
                  <a:pt x="2136394" y="850176"/>
                </a:lnTo>
                <a:lnTo>
                  <a:pt x="2114867" y="843826"/>
                </a:lnTo>
                <a:lnTo>
                  <a:pt x="2044928" y="826046"/>
                </a:lnTo>
                <a:lnTo>
                  <a:pt x="1974405" y="806996"/>
                </a:lnTo>
                <a:lnTo>
                  <a:pt x="1876869" y="775246"/>
                </a:lnTo>
                <a:lnTo>
                  <a:pt x="1833105" y="763816"/>
                </a:lnTo>
                <a:lnTo>
                  <a:pt x="1792287" y="754926"/>
                </a:lnTo>
                <a:lnTo>
                  <a:pt x="1742363" y="742226"/>
                </a:lnTo>
                <a:lnTo>
                  <a:pt x="1693392" y="728256"/>
                </a:lnTo>
                <a:lnTo>
                  <a:pt x="1645399" y="711746"/>
                </a:lnTo>
                <a:lnTo>
                  <a:pt x="1598371" y="692696"/>
                </a:lnTo>
                <a:lnTo>
                  <a:pt x="1552295" y="672376"/>
                </a:lnTo>
                <a:lnTo>
                  <a:pt x="1507172" y="650786"/>
                </a:lnTo>
                <a:lnTo>
                  <a:pt x="1490535" y="641896"/>
                </a:lnTo>
                <a:lnTo>
                  <a:pt x="1457528" y="625386"/>
                </a:lnTo>
                <a:lnTo>
                  <a:pt x="1440878" y="617766"/>
                </a:lnTo>
                <a:lnTo>
                  <a:pt x="1404112" y="598716"/>
                </a:lnTo>
                <a:lnTo>
                  <a:pt x="1367320" y="583476"/>
                </a:lnTo>
                <a:lnTo>
                  <a:pt x="1330756" y="570776"/>
                </a:lnTo>
                <a:lnTo>
                  <a:pt x="1294701" y="559346"/>
                </a:lnTo>
                <a:lnTo>
                  <a:pt x="1273073" y="552996"/>
                </a:lnTo>
                <a:lnTo>
                  <a:pt x="1251165" y="545376"/>
                </a:lnTo>
                <a:lnTo>
                  <a:pt x="1230325" y="536486"/>
                </a:lnTo>
                <a:lnTo>
                  <a:pt x="1211897" y="527596"/>
                </a:lnTo>
                <a:lnTo>
                  <a:pt x="1175308" y="507276"/>
                </a:lnTo>
                <a:lnTo>
                  <a:pt x="1137780" y="489496"/>
                </a:lnTo>
                <a:lnTo>
                  <a:pt x="1100797" y="470446"/>
                </a:lnTo>
                <a:lnTo>
                  <a:pt x="1065847" y="453936"/>
                </a:lnTo>
                <a:lnTo>
                  <a:pt x="1025334" y="436156"/>
                </a:lnTo>
                <a:lnTo>
                  <a:pt x="985050" y="417106"/>
                </a:lnTo>
                <a:lnTo>
                  <a:pt x="945197" y="395516"/>
                </a:lnTo>
                <a:lnTo>
                  <a:pt x="905954" y="372656"/>
                </a:lnTo>
                <a:lnTo>
                  <a:pt x="902398" y="366306"/>
                </a:lnTo>
                <a:lnTo>
                  <a:pt x="856449" y="347256"/>
                </a:lnTo>
                <a:lnTo>
                  <a:pt x="810958" y="326936"/>
                </a:lnTo>
                <a:lnTo>
                  <a:pt x="765962" y="305346"/>
                </a:lnTo>
                <a:lnTo>
                  <a:pt x="677379" y="259626"/>
                </a:lnTo>
                <a:lnTo>
                  <a:pt x="548068" y="183426"/>
                </a:lnTo>
                <a:lnTo>
                  <a:pt x="521208" y="168186"/>
                </a:lnTo>
                <a:lnTo>
                  <a:pt x="466293" y="135166"/>
                </a:lnTo>
                <a:lnTo>
                  <a:pt x="439356" y="118656"/>
                </a:lnTo>
                <a:lnTo>
                  <a:pt x="403161" y="104686"/>
                </a:lnTo>
                <a:lnTo>
                  <a:pt x="337718" y="71666"/>
                </a:lnTo>
                <a:lnTo>
                  <a:pt x="285673" y="42456"/>
                </a:lnTo>
                <a:lnTo>
                  <a:pt x="265912" y="29756"/>
                </a:lnTo>
                <a:lnTo>
                  <a:pt x="245059" y="18326"/>
                </a:lnTo>
                <a:lnTo>
                  <a:pt x="222694" y="8166"/>
                </a:lnTo>
                <a:lnTo>
                  <a:pt x="198691" y="546"/>
                </a:lnTo>
                <a:lnTo>
                  <a:pt x="0" y="546"/>
                </a:lnTo>
                <a:lnTo>
                  <a:pt x="3187" y="1816"/>
                </a:lnTo>
                <a:lnTo>
                  <a:pt x="32308" y="11976"/>
                </a:lnTo>
                <a:lnTo>
                  <a:pt x="61036" y="24676"/>
                </a:lnTo>
                <a:lnTo>
                  <a:pt x="88709" y="37376"/>
                </a:lnTo>
                <a:lnTo>
                  <a:pt x="115468" y="51346"/>
                </a:lnTo>
                <a:lnTo>
                  <a:pt x="142290" y="61506"/>
                </a:lnTo>
                <a:lnTo>
                  <a:pt x="168427" y="70396"/>
                </a:lnTo>
                <a:lnTo>
                  <a:pt x="193103" y="79286"/>
                </a:lnTo>
                <a:lnTo>
                  <a:pt x="212598" y="93256"/>
                </a:lnTo>
                <a:lnTo>
                  <a:pt x="232308" y="104686"/>
                </a:lnTo>
                <a:lnTo>
                  <a:pt x="252425" y="114846"/>
                </a:lnTo>
                <a:lnTo>
                  <a:pt x="273113" y="122466"/>
                </a:lnTo>
                <a:lnTo>
                  <a:pt x="306209" y="138976"/>
                </a:lnTo>
                <a:lnTo>
                  <a:pt x="339318" y="158026"/>
                </a:lnTo>
                <a:lnTo>
                  <a:pt x="373519" y="177076"/>
                </a:lnTo>
                <a:lnTo>
                  <a:pt x="409892" y="192316"/>
                </a:lnTo>
                <a:lnTo>
                  <a:pt x="437095" y="207556"/>
                </a:lnTo>
                <a:lnTo>
                  <a:pt x="492099" y="240576"/>
                </a:lnTo>
                <a:lnTo>
                  <a:pt x="519366" y="255816"/>
                </a:lnTo>
                <a:lnTo>
                  <a:pt x="561771" y="282486"/>
                </a:lnTo>
                <a:lnTo>
                  <a:pt x="604761" y="307886"/>
                </a:lnTo>
                <a:lnTo>
                  <a:pt x="692378" y="356146"/>
                </a:lnTo>
                <a:lnTo>
                  <a:pt x="736968" y="379006"/>
                </a:lnTo>
                <a:lnTo>
                  <a:pt x="782053" y="400596"/>
                </a:lnTo>
                <a:lnTo>
                  <a:pt x="827595" y="420916"/>
                </a:lnTo>
                <a:lnTo>
                  <a:pt x="873569" y="439966"/>
                </a:lnTo>
                <a:lnTo>
                  <a:pt x="912812" y="462826"/>
                </a:lnTo>
                <a:lnTo>
                  <a:pt x="952652" y="484416"/>
                </a:lnTo>
                <a:lnTo>
                  <a:pt x="992898" y="503466"/>
                </a:lnTo>
                <a:lnTo>
                  <a:pt x="1033335" y="521246"/>
                </a:lnTo>
                <a:lnTo>
                  <a:pt x="1070775" y="536486"/>
                </a:lnTo>
                <a:lnTo>
                  <a:pt x="1107528" y="554266"/>
                </a:lnTo>
                <a:lnTo>
                  <a:pt x="1179512" y="594906"/>
                </a:lnTo>
                <a:lnTo>
                  <a:pt x="1225410" y="611416"/>
                </a:lnTo>
                <a:lnTo>
                  <a:pt x="1268158" y="622846"/>
                </a:lnTo>
                <a:lnTo>
                  <a:pt x="1303782" y="633006"/>
                </a:lnTo>
                <a:lnTo>
                  <a:pt x="1339507" y="645706"/>
                </a:lnTo>
                <a:lnTo>
                  <a:pt x="1373746" y="660946"/>
                </a:lnTo>
                <a:lnTo>
                  <a:pt x="1404937" y="678726"/>
                </a:lnTo>
                <a:lnTo>
                  <a:pt x="1421282" y="686346"/>
                </a:lnTo>
                <a:lnTo>
                  <a:pt x="1454746" y="702856"/>
                </a:lnTo>
                <a:lnTo>
                  <a:pt x="1471866" y="711746"/>
                </a:lnTo>
                <a:lnTo>
                  <a:pt x="1516964" y="733336"/>
                </a:lnTo>
                <a:lnTo>
                  <a:pt x="1563662" y="754926"/>
                </a:lnTo>
                <a:lnTo>
                  <a:pt x="1611884" y="775246"/>
                </a:lnTo>
                <a:lnTo>
                  <a:pt x="1661553" y="793026"/>
                </a:lnTo>
                <a:lnTo>
                  <a:pt x="1712569" y="806996"/>
                </a:lnTo>
                <a:lnTo>
                  <a:pt x="1764855" y="818426"/>
                </a:lnTo>
                <a:lnTo>
                  <a:pt x="1805673" y="826046"/>
                </a:lnTo>
                <a:lnTo>
                  <a:pt x="1848612" y="836206"/>
                </a:lnTo>
                <a:lnTo>
                  <a:pt x="1894522" y="848906"/>
                </a:lnTo>
                <a:lnTo>
                  <a:pt x="1981377" y="878116"/>
                </a:lnTo>
                <a:lnTo>
                  <a:pt x="2088959" y="908596"/>
                </a:lnTo>
                <a:lnTo>
                  <a:pt x="2130704" y="918756"/>
                </a:lnTo>
                <a:lnTo>
                  <a:pt x="2150884" y="922566"/>
                </a:lnTo>
                <a:lnTo>
                  <a:pt x="2170239" y="923836"/>
                </a:lnTo>
                <a:lnTo>
                  <a:pt x="2220417" y="941616"/>
                </a:lnTo>
                <a:lnTo>
                  <a:pt x="2272106" y="956856"/>
                </a:lnTo>
                <a:lnTo>
                  <a:pt x="2324697" y="968286"/>
                </a:lnTo>
                <a:lnTo>
                  <a:pt x="2377592" y="978446"/>
                </a:lnTo>
                <a:lnTo>
                  <a:pt x="2430208" y="987336"/>
                </a:lnTo>
                <a:lnTo>
                  <a:pt x="2448877" y="992416"/>
                </a:lnTo>
                <a:lnTo>
                  <a:pt x="2482748" y="998766"/>
                </a:lnTo>
                <a:lnTo>
                  <a:pt x="2513888" y="1002576"/>
                </a:lnTo>
                <a:lnTo>
                  <a:pt x="2542057" y="1003846"/>
                </a:lnTo>
                <a:lnTo>
                  <a:pt x="2566987" y="1002576"/>
                </a:lnTo>
                <a:lnTo>
                  <a:pt x="2616644" y="1005116"/>
                </a:lnTo>
                <a:lnTo>
                  <a:pt x="2634119" y="1007656"/>
                </a:lnTo>
                <a:lnTo>
                  <a:pt x="2666873" y="1011466"/>
                </a:lnTo>
                <a:lnTo>
                  <a:pt x="2684335" y="1014006"/>
                </a:lnTo>
                <a:lnTo>
                  <a:pt x="2696680" y="1014006"/>
                </a:lnTo>
                <a:lnTo>
                  <a:pt x="2722422" y="1016546"/>
                </a:lnTo>
                <a:lnTo>
                  <a:pt x="2764637" y="1016546"/>
                </a:lnTo>
                <a:lnTo>
                  <a:pt x="2794952" y="1017816"/>
                </a:lnTo>
                <a:lnTo>
                  <a:pt x="2825953" y="1020356"/>
                </a:lnTo>
                <a:lnTo>
                  <a:pt x="2857817" y="1024166"/>
                </a:lnTo>
                <a:lnTo>
                  <a:pt x="2900794" y="1030516"/>
                </a:lnTo>
                <a:lnTo>
                  <a:pt x="2991802" y="1030516"/>
                </a:lnTo>
                <a:lnTo>
                  <a:pt x="3027743" y="1026706"/>
                </a:lnTo>
                <a:lnTo>
                  <a:pt x="3072333" y="1029246"/>
                </a:lnTo>
                <a:lnTo>
                  <a:pt x="3117050" y="1030516"/>
                </a:lnTo>
                <a:lnTo>
                  <a:pt x="3204146" y="1027976"/>
                </a:lnTo>
                <a:lnTo>
                  <a:pt x="3211131" y="1026706"/>
                </a:lnTo>
                <a:lnTo>
                  <a:pt x="3225101" y="1024166"/>
                </a:lnTo>
                <a:lnTo>
                  <a:pt x="3251695" y="1021626"/>
                </a:lnTo>
                <a:lnTo>
                  <a:pt x="3266160" y="1021626"/>
                </a:lnTo>
                <a:lnTo>
                  <a:pt x="3280473" y="1024166"/>
                </a:lnTo>
                <a:lnTo>
                  <a:pt x="3296234" y="1021626"/>
                </a:lnTo>
                <a:lnTo>
                  <a:pt x="3326701" y="1021626"/>
                </a:lnTo>
                <a:lnTo>
                  <a:pt x="3342449" y="1019086"/>
                </a:lnTo>
                <a:lnTo>
                  <a:pt x="3378098" y="1019086"/>
                </a:lnTo>
                <a:lnTo>
                  <a:pt x="3446195" y="1014006"/>
                </a:lnTo>
                <a:lnTo>
                  <a:pt x="3480625" y="1010196"/>
                </a:lnTo>
                <a:lnTo>
                  <a:pt x="3503282" y="1008926"/>
                </a:lnTo>
                <a:lnTo>
                  <a:pt x="3525761" y="1006386"/>
                </a:lnTo>
                <a:lnTo>
                  <a:pt x="3547834" y="1002576"/>
                </a:lnTo>
                <a:lnTo>
                  <a:pt x="3569271" y="997496"/>
                </a:lnTo>
                <a:lnTo>
                  <a:pt x="3605098" y="997496"/>
                </a:lnTo>
                <a:lnTo>
                  <a:pt x="3618928" y="1001306"/>
                </a:lnTo>
                <a:lnTo>
                  <a:pt x="3664267" y="997496"/>
                </a:lnTo>
                <a:lnTo>
                  <a:pt x="3682987" y="997496"/>
                </a:lnTo>
                <a:lnTo>
                  <a:pt x="3701631" y="993686"/>
                </a:lnTo>
                <a:lnTo>
                  <a:pt x="3719042" y="988606"/>
                </a:lnTo>
                <a:lnTo>
                  <a:pt x="3734117" y="980986"/>
                </a:lnTo>
                <a:lnTo>
                  <a:pt x="3765842" y="973366"/>
                </a:lnTo>
                <a:lnTo>
                  <a:pt x="3781945" y="970826"/>
                </a:lnTo>
                <a:lnTo>
                  <a:pt x="3798125" y="967016"/>
                </a:lnTo>
                <a:lnTo>
                  <a:pt x="3824097" y="964476"/>
                </a:lnTo>
                <a:lnTo>
                  <a:pt x="3837711" y="961936"/>
                </a:lnTo>
                <a:lnTo>
                  <a:pt x="3850068" y="960666"/>
                </a:lnTo>
                <a:lnTo>
                  <a:pt x="3867429" y="958126"/>
                </a:lnTo>
                <a:lnTo>
                  <a:pt x="3887089" y="955586"/>
                </a:lnTo>
                <a:lnTo>
                  <a:pt x="3938689" y="955586"/>
                </a:lnTo>
                <a:lnTo>
                  <a:pt x="3951541" y="958126"/>
                </a:lnTo>
                <a:lnTo>
                  <a:pt x="3964406" y="959396"/>
                </a:lnTo>
                <a:lnTo>
                  <a:pt x="3976687" y="958126"/>
                </a:lnTo>
                <a:lnTo>
                  <a:pt x="4008336" y="958126"/>
                </a:lnTo>
                <a:lnTo>
                  <a:pt x="4016311" y="959396"/>
                </a:lnTo>
                <a:lnTo>
                  <a:pt x="4061993" y="961936"/>
                </a:lnTo>
                <a:lnTo>
                  <a:pt x="4084066" y="958126"/>
                </a:lnTo>
                <a:lnTo>
                  <a:pt x="4098798" y="955586"/>
                </a:lnTo>
                <a:lnTo>
                  <a:pt x="4106151" y="954316"/>
                </a:lnTo>
                <a:lnTo>
                  <a:pt x="4165600" y="936536"/>
                </a:lnTo>
                <a:close/>
              </a:path>
              <a:path w="4942840" h="1030605">
                <a:moveTo>
                  <a:pt x="4942268" y="536486"/>
                </a:moveTo>
                <a:lnTo>
                  <a:pt x="4910696" y="555536"/>
                </a:lnTo>
                <a:lnTo>
                  <a:pt x="4888344" y="572046"/>
                </a:lnTo>
                <a:lnTo>
                  <a:pt x="4868100" y="588556"/>
                </a:lnTo>
                <a:lnTo>
                  <a:pt x="4859528" y="594906"/>
                </a:lnTo>
                <a:lnTo>
                  <a:pt x="4851679" y="601256"/>
                </a:lnTo>
                <a:lnTo>
                  <a:pt x="4843945" y="608876"/>
                </a:lnTo>
                <a:lnTo>
                  <a:pt x="4835715" y="613956"/>
                </a:lnTo>
                <a:lnTo>
                  <a:pt x="4795837" y="644436"/>
                </a:lnTo>
                <a:lnTo>
                  <a:pt x="4757864" y="668566"/>
                </a:lnTo>
                <a:lnTo>
                  <a:pt x="4749990" y="673646"/>
                </a:lnTo>
                <a:lnTo>
                  <a:pt x="4741900" y="678726"/>
                </a:lnTo>
                <a:lnTo>
                  <a:pt x="4735322" y="682536"/>
                </a:lnTo>
                <a:lnTo>
                  <a:pt x="4729416" y="688886"/>
                </a:lnTo>
                <a:lnTo>
                  <a:pt x="4723320" y="696506"/>
                </a:lnTo>
                <a:lnTo>
                  <a:pt x="4706175" y="707936"/>
                </a:lnTo>
                <a:lnTo>
                  <a:pt x="4690262" y="719366"/>
                </a:lnTo>
                <a:lnTo>
                  <a:pt x="4675403" y="730796"/>
                </a:lnTo>
                <a:lnTo>
                  <a:pt x="4661471" y="740956"/>
                </a:lnTo>
                <a:lnTo>
                  <a:pt x="4636821" y="748576"/>
                </a:lnTo>
                <a:lnTo>
                  <a:pt x="4612767" y="757466"/>
                </a:lnTo>
                <a:lnTo>
                  <a:pt x="4589678" y="765086"/>
                </a:lnTo>
                <a:lnTo>
                  <a:pt x="4567872" y="771436"/>
                </a:lnTo>
                <a:lnTo>
                  <a:pt x="4552683" y="775246"/>
                </a:lnTo>
                <a:lnTo>
                  <a:pt x="4537938" y="781596"/>
                </a:lnTo>
                <a:lnTo>
                  <a:pt x="4523054" y="786676"/>
                </a:lnTo>
                <a:lnTo>
                  <a:pt x="4507420" y="790486"/>
                </a:lnTo>
                <a:lnTo>
                  <a:pt x="4494898" y="796836"/>
                </a:lnTo>
                <a:lnTo>
                  <a:pt x="4483316" y="801916"/>
                </a:lnTo>
                <a:lnTo>
                  <a:pt x="4472800" y="805726"/>
                </a:lnTo>
                <a:lnTo>
                  <a:pt x="4463478" y="809536"/>
                </a:lnTo>
                <a:lnTo>
                  <a:pt x="4443006" y="814616"/>
                </a:lnTo>
                <a:lnTo>
                  <a:pt x="4403649" y="819696"/>
                </a:lnTo>
                <a:lnTo>
                  <a:pt x="4383595" y="823506"/>
                </a:lnTo>
                <a:lnTo>
                  <a:pt x="4327842" y="831126"/>
                </a:lnTo>
                <a:lnTo>
                  <a:pt x="4301274" y="836206"/>
                </a:lnTo>
                <a:lnTo>
                  <a:pt x="4277042" y="846366"/>
                </a:lnTo>
                <a:lnTo>
                  <a:pt x="4257891" y="851446"/>
                </a:lnTo>
                <a:lnTo>
                  <a:pt x="4239946" y="857796"/>
                </a:lnTo>
                <a:lnTo>
                  <a:pt x="4222559" y="864146"/>
                </a:lnTo>
                <a:lnTo>
                  <a:pt x="4205033" y="873036"/>
                </a:lnTo>
                <a:lnTo>
                  <a:pt x="4166501" y="888276"/>
                </a:lnTo>
                <a:lnTo>
                  <a:pt x="4126890" y="898436"/>
                </a:lnTo>
                <a:lnTo>
                  <a:pt x="4086720" y="903516"/>
                </a:lnTo>
                <a:lnTo>
                  <a:pt x="4046537" y="902246"/>
                </a:lnTo>
                <a:lnTo>
                  <a:pt x="4023334" y="902246"/>
                </a:lnTo>
                <a:lnTo>
                  <a:pt x="4010710" y="900976"/>
                </a:lnTo>
                <a:lnTo>
                  <a:pt x="4003802" y="899706"/>
                </a:lnTo>
                <a:lnTo>
                  <a:pt x="3996880" y="898436"/>
                </a:lnTo>
                <a:lnTo>
                  <a:pt x="3985056" y="899706"/>
                </a:lnTo>
                <a:lnTo>
                  <a:pt x="3973106" y="899706"/>
                </a:lnTo>
                <a:lnTo>
                  <a:pt x="3960634" y="898436"/>
                </a:lnTo>
                <a:lnTo>
                  <a:pt x="3947223" y="895896"/>
                </a:lnTo>
                <a:lnTo>
                  <a:pt x="3928414" y="895896"/>
                </a:lnTo>
                <a:lnTo>
                  <a:pt x="3889718" y="900976"/>
                </a:lnTo>
                <a:lnTo>
                  <a:pt x="3870896" y="900976"/>
                </a:lnTo>
                <a:lnTo>
                  <a:pt x="3833736" y="904786"/>
                </a:lnTo>
                <a:lnTo>
                  <a:pt x="3819080" y="907326"/>
                </a:lnTo>
                <a:lnTo>
                  <a:pt x="3799992" y="907326"/>
                </a:lnTo>
                <a:lnTo>
                  <a:pt x="3762705" y="914946"/>
                </a:lnTo>
                <a:lnTo>
                  <a:pt x="3745674" y="918756"/>
                </a:lnTo>
                <a:lnTo>
                  <a:pt x="3729583" y="921296"/>
                </a:lnTo>
                <a:lnTo>
                  <a:pt x="3681539" y="932726"/>
                </a:lnTo>
                <a:lnTo>
                  <a:pt x="3635438" y="935266"/>
                </a:lnTo>
                <a:lnTo>
                  <a:pt x="4169765" y="935266"/>
                </a:lnTo>
                <a:lnTo>
                  <a:pt x="4190555" y="928916"/>
                </a:lnTo>
                <a:lnTo>
                  <a:pt x="4209224" y="922566"/>
                </a:lnTo>
                <a:lnTo>
                  <a:pt x="4226331" y="916216"/>
                </a:lnTo>
                <a:lnTo>
                  <a:pt x="4243552" y="908596"/>
                </a:lnTo>
                <a:lnTo>
                  <a:pt x="4258767" y="903516"/>
                </a:lnTo>
                <a:lnTo>
                  <a:pt x="4311650" y="890816"/>
                </a:lnTo>
                <a:lnTo>
                  <a:pt x="4363402" y="884466"/>
                </a:lnTo>
                <a:lnTo>
                  <a:pt x="4430827" y="876846"/>
                </a:lnTo>
                <a:lnTo>
                  <a:pt x="4451921" y="871766"/>
                </a:lnTo>
                <a:lnTo>
                  <a:pt x="4466285" y="867956"/>
                </a:lnTo>
                <a:lnTo>
                  <a:pt x="4479061" y="864146"/>
                </a:lnTo>
                <a:lnTo>
                  <a:pt x="4491952" y="859066"/>
                </a:lnTo>
                <a:lnTo>
                  <a:pt x="4506658" y="855256"/>
                </a:lnTo>
                <a:lnTo>
                  <a:pt x="4532033" y="845096"/>
                </a:lnTo>
                <a:lnTo>
                  <a:pt x="4545520" y="842556"/>
                </a:lnTo>
                <a:lnTo>
                  <a:pt x="4560633" y="840016"/>
                </a:lnTo>
                <a:lnTo>
                  <a:pt x="4612411" y="824776"/>
                </a:lnTo>
                <a:lnTo>
                  <a:pt x="4665789" y="801916"/>
                </a:lnTo>
                <a:lnTo>
                  <a:pt x="4701057" y="781596"/>
                </a:lnTo>
                <a:lnTo>
                  <a:pt x="4734115" y="753656"/>
                </a:lnTo>
                <a:lnTo>
                  <a:pt x="4741837" y="749846"/>
                </a:lnTo>
                <a:lnTo>
                  <a:pt x="4748136" y="744766"/>
                </a:lnTo>
                <a:lnTo>
                  <a:pt x="4753749" y="739686"/>
                </a:lnTo>
                <a:lnTo>
                  <a:pt x="4759388" y="730796"/>
                </a:lnTo>
                <a:lnTo>
                  <a:pt x="4765040" y="728256"/>
                </a:lnTo>
                <a:lnTo>
                  <a:pt x="4778248" y="720636"/>
                </a:lnTo>
                <a:lnTo>
                  <a:pt x="4783899" y="716826"/>
                </a:lnTo>
                <a:lnTo>
                  <a:pt x="4797412" y="707936"/>
                </a:lnTo>
                <a:lnTo>
                  <a:pt x="4811585" y="696506"/>
                </a:lnTo>
                <a:lnTo>
                  <a:pt x="4825771" y="686346"/>
                </a:lnTo>
                <a:lnTo>
                  <a:pt x="4839271" y="676186"/>
                </a:lnTo>
                <a:lnTo>
                  <a:pt x="4847920" y="671106"/>
                </a:lnTo>
                <a:lnTo>
                  <a:pt x="4855807" y="663486"/>
                </a:lnTo>
                <a:lnTo>
                  <a:pt x="4863516" y="655866"/>
                </a:lnTo>
                <a:lnTo>
                  <a:pt x="4892027" y="633006"/>
                </a:lnTo>
                <a:lnTo>
                  <a:pt x="4914633" y="617766"/>
                </a:lnTo>
                <a:lnTo>
                  <a:pt x="4940084" y="602526"/>
                </a:lnTo>
                <a:lnTo>
                  <a:pt x="4942268" y="601256"/>
                </a:lnTo>
                <a:lnTo>
                  <a:pt x="4942268" y="536486"/>
                </a:lnTo>
                <a:close/>
              </a:path>
              <a:path w="4942840" h="1030605">
                <a:moveTo>
                  <a:pt x="4942268" y="250190"/>
                </a:moveTo>
                <a:lnTo>
                  <a:pt x="4902111" y="266700"/>
                </a:lnTo>
                <a:lnTo>
                  <a:pt x="4864684" y="284480"/>
                </a:lnTo>
                <a:lnTo>
                  <a:pt x="4830000" y="306070"/>
                </a:lnTo>
                <a:lnTo>
                  <a:pt x="4818608" y="317500"/>
                </a:lnTo>
                <a:lnTo>
                  <a:pt x="4806620" y="327660"/>
                </a:lnTo>
                <a:lnTo>
                  <a:pt x="4794809" y="337820"/>
                </a:lnTo>
                <a:lnTo>
                  <a:pt x="4783899" y="349250"/>
                </a:lnTo>
                <a:lnTo>
                  <a:pt x="4751184" y="375920"/>
                </a:lnTo>
                <a:lnTo>
                  <a:pt x="4719980" y="405130"/>
                </a:lnTo>
                <a:lnTo>
                  <a:pt x="4690122" y="435610"/>
                </a:lnTo>
                <a:lnTo>
                  <a:pt x="4661471" y="468630"/>
                </a:lnTo>
                <a:lnTo>
                  <a:pt x="4634547" y="502920"/>
                </a:lnTo>
                <a:lnTo>
                  <a:pt x="4624768" y="514350"/>
                </a:lnTo>
                <a:lnTo>
                  <a:pt x="4589107" y="557530"/>
                </a:lnTo>
                <a:lnTo>
                  <a:pt x="4547044" y="599440"/>
                </a:lnTo>
                <a:lnTo>
                  <a:pt x="4498314" y="627380"/>
                </a:lnTo>
                <a:lnTo>
                  <a:pt x="4460557" y="642620"/>
                </a:lnTo>
                <a:lnTo>
                  <a:pt x="4447400" y="648970"/>
                </a:lnTo>
                <a:lnTo>
                  <a:pt x="4434751" y="652780"/>
                </a:lnTo>
                <a:lnTo>
                  <a:pt x="4422241" y="657860"/>
                </a:lnTo>
                <a:lnTo>
                  <a:pt x="4409503" y="664210"/>
                </a:lnTo>
                <a:lnTo>
                  <a:pt x="4385195" y="675640"/>
                </a:lnTo>
                <a:lnTo>
                  <a:pt x="4357814" y="684530"/>
                </a:lnTo>
                <a:lnTo>
                  <a:pt x="4329100" y="690880"/>
                </a:lnTo>
                <a:lnTo>
                  <a:pt x="4288561" y="698500"/>
                </a:lnTo>
                <a:lnTo>
                  <a:pt x="4263580" y="706120"/>
                </a:lnTo>
                <a:lnTo>
                  <a:pt x="4239984" y="711200"/>
                </a:lnTo>
                <a:lnTo>
                  <a:pt x="4215308" y="718820"/>
                </a:lnTo>
                <a:lnTo>
                  <a:pt x="4203509" y="721360"/>
                </a:lnTo>
                <a:lnTo>
                  <a:pt x="4189653" y="727710"/>
                </a:lnTo>
                <a:lnTo>
                  <a:pt x="4175480" y="732790"/>
                </a:lnTo>
                <a:lnTo>
                  <a:pt x="4161828" y="735330"/>
                </a:lnTo>
                <a:lnTo>
                  <a:pt x="4125506" y="739140"/>
                </a:lnTo>
                <a:lnTo>
                  <a:pt x="4101007" y="742950"/>
                </a:lnTo>
                <a:lnTo>
                  <a:pt x="4077728" y="749300"/>
                </a:lnTo>
                <a:lnTo>
                  <a:pt x="4057332" y="758190"/>
                </a:lnTo>
                <a:lnTo>
                  <a:pt x="4046626" y="760730"/>
                </a:lnTo>
                <a:lnTo>
                  <a:pt x="4036860" y="763270"/>
                </a:lnTo>
                <a:lnTo>
                  <a:pt x="4018470" y="773430"/>
                </a:lnTo>
                <a:lnTo>
                  <a:pt x="4006024" y="781050"/>
                </a:lnTo>
                <a:lnTo>
                  <a:pt x="3995089" y="786130"/>
                </a:lnTo>
                <a:lnTo>
                  <a:pt x="3984701" y="789940"/>
                </a:lnTo>
                <a:lnTo>
                  <a:pt x="3973893" y="791210"/>
                </a:lnTo>
                <a:lnTo>
                  <a:pt x="3957523" y="793750"/>
                </a:lnTo>
                <a:lnTo>
                  <a:pt x="3922941" y="796290"/>
                </a:lnTo>
                <a:lnTo>
                  <a:pt x="3906202" y="798830"/>
                </a:lnTo>
                <a:lnTo>
                  <a:pt x="3883926" y="801370"/>
                </a:lnTo>
                <a:lnTo>
                  <a:pt x="3861917" y="806450"/>
                </a:lnTo>
                <a:lnTo>
                  <a:pt x="3839375" y="812800"/>
                </a:lnTo>
                <a:lnTo>
                  <a:pt x="3815524" y="820420"/>
                </a:lnTo>
                <a:lnTo>
                  <a:pt x="3791115" y="825500"/>
                </a:lnTo>
                <a:lnTo>
                  <a:pt x="3767874" y="826770"/>
                </a:lnTo>
                <a:lnTo>
                  <a:pt x="3756177" y="825500"/>
                </a:lnTo>
                <a:lnTo>
                  <a:pt x="3744480" y="824230"/>
                </a:lnTo>
                <a:lnTo>
                  <a:pt x="3719639" y="821690"/>
                </a:lnTo>
                <a:lnTo>
                  <a:pt x="3710368" y="817880"/>
                </a:lnTo>
                <a:lnTo>
                  <a:pt x="3703891" y="821690"/>
                </a:lnTo>
                <a:lnTo>
                  <a:pt x="3700970" y="816610"/>
                </a:lnTo>
                <a:lnTo>
                  <a:pt x="3668699" y="812800"/>
                </a:lnTo>
                <a:lnTo>
                  <a:pt x="3637318" y="811530"/>
                </a:lnTo>
                <a:lnTo>
                  <a:pt x="3606076" y="812800"/>
                </a:lnTo>
                <a:lnTo>
                  <a:pt x="3574224" y="817880"/>
                </a:lnTo>
                <a:lnTo>
                  <a:pt x="3561880" y="819150"/>
                </a:lnTo>
                <a:lnTo>
                  <a:pt x="3534765" y="822960"/>
                </a:lnTo>
                <a:lnTo>
                  <a:pt x="3522408" y="824230"/>
                </a:lnTo>
                <a:lnTo>
                  <a:pt x="3497961" y="824230"/>
                </a:lnTo>
                <a:lnTo>
                  <a:pt x="3485413" y="821690"/>
                </a:lnTo>
                <a:lnTo>
                  <a:pt x="3473513" y="821690"/>
                </a:lnTo>
                <a:lnTo>
                  <a:pt x="3465131" y="820420"/>
                </a:lnTo>
                <a:lnTo>
                  <a:pt x="3446805" y="819150"/>
                </a:lnTo>
                <a:lnTo>
                  <a:pt x="3438842" y="817880"/>
                </a:lnTo>
                <a:lnTo>
                  <a:pt x="3414611" y="816610"/>
                </a:lnTo>
                <a:lnTo>
                  <a:pt x="3392728" y="819150"/>
                </a:lnTo>
                <a:lnTo>
                  <a:pt x="3373399" y="822960"/>
                </a:lnTo>
                <a:lnTo>
                  <a:pt x="3356800" y="826770"/>
                </a:lnTo>
                <a:lnTo>
                  <a:pt x="3345573" y="828040"/>
                </a:lnTo>
                <a:lnTo>
                  <a:pt x="3335642" y="830580"/>
                </a:lnTo>
                <a:lnTo>
                  <a:pt x="3326930" y="831850"/>
                </a:lnTo>
                <a:lnTo>
                  <a:pt x="3319335" y="831850"/>
                </a:lnTo>
                <a:lnTo>
                  <a:pt x="3289071" y="834390"/>
                </a:lnTo>
                <a:lnTo>
                  <a:pt x="3273920" y="834390"/>
                </a:lnTo>
                <a:lnTo>
                  <a:pt x="3258121" y="836930"/>
                </a:lnTo>
                <a:lnTo>
                  <a:pt x="3235134" y="836930"/>
                </a:lnTo>
                <a:lnTo>
                  <a:pt x="3137128" y="847090"/>
                </a:lnTo>
                <a:lnTo>
                  <a:pt x="3114230" y="848360"/>
                </a:lnTo>
                <a:lnTo>
                  <a:pt x="3065056" y="852170"/>
                </a:lnTo>
                <a:lnTo>
                  <a:pt x="3018904" y="850900"/>
                </a:lnTo>
                <a:lnTo>
                  <a:pt x="2975597" y="847090"/>
                </a:lnTo>
                <a:lnTo>
                  <a:pt x="2959316" y="844550"/>
                </a:lnTo>
                <a:lnTo>
                  <a:pt x="2934906" y="840740"/>
                </a:lnTo>
                <a:lnTo>
                  <a:pt x="2880639" y="840740"/>
                </a:lnTo>
                <a:lnTo>
                  <a:pt x="2864294" y="843280"/>
                </a:lnTo>
                <a:lnTo>
                  <a:pt x="2852801" y="844550"/>
                </a:lnTo>
                <a:lnTo>
                  <a:pt x="2840774" y="844550"/>
                </a:lnTo>
                <a:lnTo>
                  <a:pt x="2738628" y="825500"/>
                </a:lnTo>
                <a:lnTo>
                  <a:pt x="2667063" y="807720"/>
                </a:lnTo>
                <a:lnTo>
                  <a:pt x="2615844" y="792480"/>
                </a:lnTo>
                <a:lnTo>
                  <a:pt x="2562466" y="774700"/>
                </a:lnTo>
                <a:lnTo>
                  <a:pt x="2509926" y="753110"/>
                </a:lnTo>
                <a:lnTo>
                  <a:pt x="2461196" y="727710"/>
                </a:lnTo>
                <a:lnTo>
                  <a:pt x="2443924" y="721360"/>
                </a:lnTo>
                <a:lnTo>
                  <a:pt x="2425547" y="715010"/>
                </a:lnTo>
                <a:lnTo>
                  <a:pt x="2407691" y="709930"/>
                </a:lnTo>
                <a:lnTo>
                  <a:pt x="2391981" y="704850"/>
                </a:lnTo>
                <a:lnTo>
                  <a:pt x="2350605" y="693420"/>
                </a:lnTo>
                <a:lnTo>
                  <a:pt x="2313495" y="679450"/>
                </a:lnTo>
                <a:lnTo>
                  <a:pt x="2279713" y="664210"/>
                </a:lnTo>
                <a:lnTo>
                  <a:pt x="2262098" y="659130"/>
                </a:lnTo>
                <a:lnTo>
                  <a:pt x="2213711" y="646430"/>
                </a:lnTo>
                <a:lnTo>
                  <a:pt x="2172081" y="627380"/>
                </a:lnTo>
                <a:lnTo>
                  <a:pt x="2149411" y="617220"/>
                </a:lnTo>
                <a:lnTo>
                  <a:pt x="2099030" y="594360"/>
                </a:lnTo>
                <a:lnTo>
                  <a:pt x="2044255" y="574040"/>
                </a:lnTo>
                <a:lnTo>
                  <a:pt x="2009546" y="563880"/>
                </a:lnTo>
                <a:lnTo>
                  <a:pt x="1975866" y="548640"/>
                </a:lnTo>
                <a:lnTo>
                  <a:pt x="1943823" y="532130"/>
                </a:lnTo>
                <a:lnTo>
                  <a:pt x="1913953" y="514350"/>
                </a:lnTo>
                <a:lnTo>
                  <a:pt x="1898269" y="505460"/>
                </a:lnTo>
                <a:lnTo>
                  <a:pt x="1884133" y="497840"/>
                </a:lnTo>
                <a:lnTo>
                  <a:pt x="1870684" y="490220"/>
                </a:lnTo>
                <a:lnTo>
                  <a:pt x="1857057" y="485140"/>
                </a:lnTo>
                <a:lnTo>
                  <a:pt x="1821014" y="463550"/>
                </a:lnTo>
                <a:lnTo>
                  <a:pt x="1785848" y="443230"/>
                </a:lnTo>
                <a:lnTo>
                  <a:pt x="1752447" y="422910"/>
                </a:lnTo>
                <a:lnTo>
                  <a:pt x="1597736" y="331470"/>
                </a:lnTo>
                <a:lnTo>
                  <a:pt x="1555254" y="307340"/>
                </a:lnTo>
                <a:lnTo>
                  <a:pt x="1511871" y="284480"/>
                </a:lnTo>
                <a:lnTo>
                  <a:pt x="1467421" y="261620"/>
                </a:lnTo>
                <a:lnTo>
                  <a:pt x="1421688" y="241300"/>
                </a:lnTo>
                <a:lnTo>
                  <a:pt x="1374508" y="222250"/>
                </a:lnTo>
                <a:lnTo>
                  <a:pt x="1325689" y="204470"/>
                </a:lnTo>
                <a:lnTo>
                  <a:pt x="1276832" y="190500"/>
                </a:lnTo>
                <a:lnTo>
                  <a:pt x="1250289" y="185420"/>
                </a:lnTo>
                <a:lnTo>
                  <a:pt x="1222057" y="177800"/>
                </a:lnTo>
                <a:lnTo>
                  <a:pt x="1152131" y="160020"/>
                </a:lnTo>
                <a:lnTo>
                  <a:pt x="1068806" y="139700"/>
                </a:lnTo>
                <a:lnTo>
                  <a:pt x="1028382" y="132080"/>
                </a:lnTo>
                <a:lnTo>
                  <a:pt x="970000" y="121920"/>
                </a:lnTo>
                <a:lnTo>
                  <a:pt x="940015" y="115570"/>
                </a:lnTo>
                <a:lnTo>
                  <a:pt x="909510" y="106680"/>
                </a:lnTo>
                <a:lnTo>
                  <a:pt x="866673" y="100330"/>
                </a:lnTo>
                <a:lnTo>
                  <a:pt x="825931" y="90170"/>
                </a:lnTo>
                <a:lnTo>
                  <a:pt x="786130" y="74930"/>
                </a:lnTo>
                <a:lnTo>
                  <a:pt x="722058" y="48260"/>
                </a:lnTo>
                <a:lnTo>
                  <a:pt x="698652" y="39370"/>
                </a:lnTo>
                <a:lnTo>
                  <a:pt x="675932" y="30480"/>
                </a:lnTo>
                <a:lnTo>
                  <a:pt x="653986" y="24130"/>
                </a:lnTo>
                <a:lnTo>
                  <a:pt x="597458" y="0"/>
                </a:lnTo>
                <a:lnTo>
                  <a:pt x="517715" y="0"/>
                </a:lnTo>
                <a:lnTo>
                  <a:pt x="534454" y="7620"/>
                </a:lnTo>
                <a:lnTo>
                  <a:pt x="581939" y="26670"/>
                </a:lnTo>
                <a:lnTo>
                  <a:pt x="605726" y="36830"/>
                </a:lnTo>
                <a:lnTo>
                  <a:pt x="627722" y="43180"/>
                </a:lnTo>
                <a:lnTo>
                  <a:pt x="673544" y="60960"/>
                </a:lnTo>
                <a:lnTo>
                  <a:pt x="697166" y="71120"/>
                </a:lnTo>
                <a:lnTo>
                  <a:pt x="738746" y="87630"/>
                </a:lnTo>
                <a:lnTo>
                  <a:pt x="782002" y="102870"/>
                </a:lnTo>
                <a:lnTo>
                  <a:pt x="826223" y="114300"/>
                </a:lnTo>
                <a:lnTo>
                  <a:pt x="870648" y="121920"/>
                </a:lnTo>
                <a:lnTo>
                  <a:pt x="960094" y="140970"/>
                </a:lnTo>
                <a:lnTo>
                  <a:pt x="989520" y="148590"/>
                </a:lnTo>
                <a:lnTo>
                  <a:pt x="1029881" y="154940"/>
                </a:lnTo>
                <a:lnTo>
                  <a:pt x="1111453" y="172720"/>
                </a:lnTo>
                <a:lnTo>
                  <a:pt x="1151445" y="180340"/>
                </a:lnTo>
                <a:lnTo>
                  <a:pt x="1202867" y="193040"/>
                </a:lnTo>
                <a:lnTo>
                  <a:pt x="1253185" y="208280"/>
                </a:lnTo>
                <a:lnTo>
                  <a:pt x="1323670" y="233680"/>
                </a:lnTo>
                <a:lnTo>
                  <a:pt x="1368107" y="251460"/>
                </a:lnTo>
                <a:lnTo>
                  <a:pt x="1411643" y="271780"/>
                </a:lnTo>
                <a:lnTo>
                  <a:pt x="1496720" y="314960"/>
                </a:lnTo>
                <a:lnTo>
                  <a:pt x="1580197" y="363220"/>
                </a:lnTo>
                <a:lnTo>
                  <a:pt x="1663382" y="414020"/>
                </a:lnTo>
                <a:lnTo>
                  <a:pt x="1699818" y="435610"/>
                </a:lnTo>
                <a:lnTo>
                  <a:pt x="1735328" y="455930"/>
                </a:lnTo>
                <a:lnTo>
                  <a:pt x="1769618" y="477520"/>
                </a:lnTo>
                <a:lnTo>
                  <a:pt x="1802320" y="500380"/>
                </a:lnTo>
                <a:lnTo>
                  <a:pt x="1817497" y="508000"/>
                </a:lnTo>
                <a:lnTo>
                  <a:pt x="1844040" y="523240"/>
                </a:lnTo>
                <a:lnTo>
                  <a:pt x="1859216" y="530860"/>
                </a:lnTo>
                <a:lnTo>
                  <a:pt x="1894903" y="552450"/>
                </a:lnTo>
                <a:lnTo>
                  <a:pt x="1929612" y="571500"/>
                </a:lnTo>
                <a:lnTo>
                  <a:pt x="1965121" y="588010"/>
                </a:lnTo>
                <a:lnTo>
                  <a:pt x="2003234" y="598170"/>
                </a:lnTo>
                <a:lnTo>
                  <a:pt x="2027364" y="603250"/>
                </a:lnTo>
                <a:lnTo>
                  <a:pt x="2050161" y="612140"/>
                </a:lnTo>
                <a:lnTo>
                  <a:pt x="2098230" y="638810"/>
                </a:lnTo>
                <a:lnTo>
                  <a:pt x="2143087" y="659130"/>
                </a:lnTo>
                <a:lnTo>
                  <a:pt x="2202624" y="680720"/>
                </a:lnTo>
                <a:lnTo>
                  <a:pt x="2217623" y="683260"/>
                </a:lnTo>
                <a:lnTo>
                  <a:pt x="2233193" y="687070"/>
                </a:lnTo>
                <a:lnTo>
                  <a:pt x="2247544" y="690880"/>
                </a:lnTo>
                <a:lnTo>
                  <a:pt x="2258885" y="695960"/>
                </a:lnTo>
                <a:lnTo>
                  <a:pt x="2279104" y="707390"/>
                </a:lnTo>
                <a:lnTo>
                  <a:pt x="2300516" y="715010"/>
                </a:lnTo>
                <a:lnTo>
                  <a:pt x="2323973" y="722630"/>
                </a:lnTo>
                <a:lnTo>
                  <a:pt x="2350325" y="730250"/>
                </a:lnTo>
                <a:lnTo>
                  <a:pt x="2366238" y="734060"/>
                </a:lnTo>
                <a:lnTo>
                  <a:pt x="2383701" y="737870"/>
                </a:lnTo>
                <a:lnTo>
                  <a:pt x="2401011" y="742950"/>
                </a:lnTo>
                <a:lnTo>
                  <a:pt x="2416492" y="746760"/>
                </a:lnTo>
                <a:lnTo>
                  <a:pt x="2459647" y="768350"/>
                </a:lnTo>
                <a:lnTo>
                  <a:pt x="2503716" y="787400"/>
                </a:lnTo>
                <a:lnTo>
                  <a:pt x="2547747" y="803910"/>
                </a:lnTo>
                <a:lnTo>
                  <a:pt x="2590749" y="816610"/>
                </a:lnTo>
                <a:lnTo>
                  <a:pt x="2631757" y="828040"/>
                </a:lnTo>
                <a:lnTo>
                  <a:pt x="2669260" y="840740"/>
                </a:lnTo>
                <a:lnTo>
                  <a:pt x="2707005" y="850900"/>
                </a:lnTo>
                <a:lnTo>
                  <a:pt x="2746387" y="858520"/>
                </a:lnTo>
                <a:lnTo>
                  <a:pt x="2788729" y="863600"/>
                </a:lnTo>
                <a:lnTo>
                  <a:pt x="2800731" y="863600"/>
                </a:lnTo>
                <a:lnTo>
                  <a:pt x="2813964" y="864870"/>
                </a:lnTo>
                <a:lnTo>
                  <a:pt x="2828252" y="864870"/>
                </a:lnTo>
                <a:lnTo>
                  <a:pt x="2843466" y="863600"/>
                </a:lnTo>
                <a:lnTo>
                  <a:pt x="2861678" y="863600"/>
                </a:lnTo>
                <a:lnTo>
                  <a:pt x="2878620" y="862330"/>
                </a:lnTo>
                <a:lnTo>
                  <a:pt x="2894368" y="862330"/>
                </a:lnTo>
                <a:lnTo>
                  <a:pt x="2908998" y="864870"/>
                </a:lnTo>
                <a:lnTo>
                  <a:pt x="2950680" y="871220"/>
                </a:lnTo>
                <a:lnTo>
                  <a:pt x="2996146" y="872490"/>
                </a:lnTo>
                <a:lnTo>
                  <a:pt x="3044291" y="872490"/>
                </a:lnTo>
                <a:lnTo>
                  <a:pt x="3094037" y="868680"/>
                </a:lnTo>
                <a:lnTo>
                  <a:pt x="3117253" y="867410"/>
                </a:lnTo>
                <a:lnTo>
                  <a:pt x="3165538" y="862330"/>
                </a:lnTo>
                <a:lnTo>
                  <a:pt x="3191954" y="858520"/>
                </a:lnTo>
                <a:lnTo>
                  <a:pt x="3203219" y="858520"/>
                </a:lnTo>
                <a:lnTo>
                  <a:pt x="3213989" y="857250"/>
                </a:lnTo>
                <a:lnTo>
                  <a:pt x="3223818" y="858520"/>
                </a:lnTo>
                <a:lnTo>
                  <a:pt x="3232213" y="859790"/>
                </a:lnTo>
                <a:lnTo>
                  <a:pt x="3247593" y="857250"/>
                </a:lnTo>
                <a:lnTo>
                  <a:pt x="3277705" y="857250"/>
                </a:lnTo>
                <a:lnTo>
                  <a:pt x="3293427" y="854710"/>
                </a:lnTo>
                <a:lnTo>
                  <a:pt x="3304336" y="853440"/>
                </a:lnTo>
                <a:lnTo>
                  <a:pt x="3309518" y="852170"/>
                </a:lnTo>
                <a:lnTo>
                  <a:pt x="3325076" y="848360"/>
                </a:lnTo>
                <a:lnTo>
                  <a:pt x="3335972" y="845820"/>
                </a:lnTo>
                <a:lnTo>
                  <a:pt x="3355429" y="840740"/>
                </a:lnTo>
                <a:lnTo>
                  <a:pt x="3373488" y="836930"/>
                </a:lnTo>
                <a:lnTo>
                  <a:pt x="3391141" y="834390"/>
                </a:lnTo>
                <a:lnTo>
                  <a:pt x="3409378" y="834390"/>
                </a:lnTo>
                <a:lnTo>
                  <a:pt x="3417328" y="836930"/>
                </a:lnTo>
                <a:lnTo>
                  <a:pt x="3435299" y="838200"/>
                </a:lnTo>
                <a:lnTo>
                  <a:pt x="3443160" y="839470"/>
                </a:lnTo>
                <a:lnTo>
                  <a:pt x="3454908" y="838200"/>
                </a:lnTo>
                <a:lnTo>
                  <a:pt x="3466719" y="838200"/>
                </a:lnTo>
                <a:lnTo>
                  <a:pt x="3479203" y="839470"/>
                </a:lnTo>
                <a:lnTo>
                  <a:pt x="3492944" y="842010"/>
                </a:lnTo>
                <a:lnTo>
                  <a:pt x="3505670" y="840740"/>
                </a:lnTo>
                <a:lnTo>
                  <a:pt x="3519906" y="838200"/>
                </a:lnTo>
                <a:lnTo>
                  <a:pt x="3535235" y="835660"/>
                </a:lnTo>
                <a:lnTo>
                  <a:pt x="3551237" y="831850"/>
                </a:lnTo>
                <a:lnTo>
                  <a:pt x="3578783" y="828040"/>
                </a:lnTo>
                <a:lnTo>
                  <a:pt x="3606393" y="825500"/>
                </a:lnTo>
                <a:lnTo>
                  <a:pt x="3634143" y="825500"/>
                </a:lnTo>
                <a:lnTo>
                  <a:pt x="3662108" y="830580"/>
                </a:lnTo>
                <a:lnTo>
                  <a:pt x="3670744" y="833120"/>
                </a:lnTo>
                <a:lnTo>
                  <a:pt x="3677221" y="829310"/>
                </a:lnTo>
                <a:lnTo>
                  <a:pt x="3680777" y="835660"/>
                </a:lnTo>
                <a:lnTo>
                  <a:pt x="3709403" y="840740"/>
                </a:lnTo>
                <a:lnTo>
                  <a:pt x="3738969" y="843280"/>
                </a:lnTo>
                <a:lnTo>
                  <a:pt x="3769309" y="842010"/>
                </a:lnTo>
                <a:lnTo>
                  <a:pt x="3800284" y="836930"/>
                </a:lnTo>
                <a:lnTo>
                  <a:pt x="3821176" y="830580"/>
                </a:lnTo>
                <a:lnTo>
                  <a:pt x="3826192" y="829310"/>
                </a:lnTo>
                <a:lnTo>
                  <a:pt x="3836212" y="826770"/>
                </a:lnTo>
                <a:lnTo>
                  <a:pt x="3841216" y="825500"/>
                </a:lnTo>
                <a:lnTo>
                  <a:pt x="3859873" y="820420"/>
                </a:lnTo>
                <a:lnTo>
                  <a:pt x="3876611" y="816610"/>
                </a:lnTo>
                <a:lnTo>
                  <a:pt x="3894544" y="816610"/>
                </a:lnTo>
                <a:lnTo>
                  <a:pt x="3911917" y="815340"/>
                </a:lnTo>
                <a:lnTo>
                  <a:pt x="3947223" y="815340"/>
                </a:lnTo>
                <a:lnTo>
                  <a:pt x="3993985" y="802640"/>
                </a:lnTo>
                <a:lnTo>
                  <a:pt x="4025735" y="786130"/>
                </a:lnTo>
                <a:lnTo>
                  <a:pt x="4034053" y="783590"/>
                </a:lnTo>
                <a:lnTo>
                  <a:pt x="4041584" y="784860"/>
                </a:lnTo>
                <a:lnTo>
                  <a:pt x="4046016" y="783590"/>
                </a:lnTo>
                <a:lnTo>
                  <a:pt x="4059301" y="779780"/>
                </a:lnTo>
                <a:lnTo>
                  <a:pt x="4079735" y="774700"/>
                </a:lnTo>
                <a:lnTo>
                  <a:pt x="4100728" y="770890"/>
                </a:lnTo>
                <a:lnTo>
                  <a:pt x="4138650" y="768350"/>
                </a:lnTo>
                <a:lnTo>
                  <a:pt x="4156570" y="763270"/>
                </a:lnTo>
                <a:lnTo>
                  <a:pt x="4173702" y="756920"/>
                </a:lnTo>
                <a:lnTo>
                  <a:pt x="4189920" y="751840"/>
                </a:lnTo>
                <a:lnTo>
                  <a:pt x="4199521" y="748030"/>
                </a:lnTo>
                <a:lnTo>
                  <a:pt x="4209669" y="745490"/>
                </a:lnTo>
                <a:lnTo>
                  <a:pt x="4219816" y="741680"/>
                </a:lnTo>
                <a:lnTo>
                  <a:pt x="4229417" y="737870"/>
                </a:lnTo>
                <a:lnTo>
                  <a:pt x="4241216" y="735330"/>
                </a:lnTo>
                <a:lnTo>
                  <a:pt x="4265892" y="727710"/>
                </a:lnTo>
                <a:lnTo>
                  <a:pt x="4337748" y="712470"/>
                </a:lnTo>
                <a:lnTo>
                  <a:pt x="4365688" y="702310"/>
                </a:lnTo>
                <a:lnTo>
                  <a:pt x="4392866" y="689610"/>
                </a:lnTo>
                <a:lnTo>
                  <a:pt x="4403001" y="684530"/>
                </a:lnTo>
                <a:lnTo>
                  <a:pt x="4427017" y="676910"/>
                </a:lnTo>
                <a:lnTo>
                  <a:pt x="4437570" y="671830"/>
                </a:lnTo>
                <a:lnTo>
                  <a:pt x="4456874" y="665480"/>
                </a:lnTo>
                <a:lnTo>
                  <a:pt x="4473740" y="657860"/>
                </a:lnTo>
                <a:lnTo>
                  <a:pt x="4489793" y="648970"/>
                </a:lnTo>
                <a:lnTo>
                  <a:pt x="4506658" y="640080"/>
                </a:lnTo>
                <a:lnTo>
                  <a:pt x="4530407" y="624840"/>
                </a:lnTo>
                <a:lnTo>
                  <a:pt x="4575721" y="581660"/>
                </a:lnTo>
                <a:lnTo>
                  <a:pt x="4613973" y="537210"/>
                </a:lnTo>
                <a:lnTo>
                  <a:pt x="4621111" y="527050"/>
                </a:lnTo>
                <a:lnTo>
                  <a:pt x="4630140" y="515620"/>
                </a:lnTo>
                <a:lnTo>
                  <a:pt x="4650676" y="490220"/>
                </a:lnTo>
                <a:lnTo>
                  <a:pt x="4676470" y="459740"/>
                </a:lnTo>
                <a:lnTo>
                  <a:pt x="4705451" y="431800"/>
                </a:lnTo>
                <a:lnTo>
                  <a:pt x="4767262" y="375920"/>
                </a:lnTo>
                <a:lnTo>
                  <a:pt x="4778235" y="364490"/>
                </a:lnTo>
                <a:lnTo>
                  <a:pt x="4790084" y="353060"/>
                </a:lnTo>
                <a:lnTo>
                  <a:pt x="4802035" y="342900"/>
                </a:lnTo>
                <a:lnTo>
                  <a:pt x="4813363" y="332740"/>
                </a:lnTo>
                <a:lnTo>
                  <a:pt x="4842967" y="311150"/>
                </a:lnTo>
                <a:lnTo>
                  <a:pt x="4875657" y="294640"/>
                </a:lnTo>
                <a:lnTo>
                  <a:pt x="4911598" y="280670"/>
                </a:lnTo>
                <a:lnTo>
                  <a:pt x="4942268" y="270510"/>
                </a:lnTo>
                <a:lnTo>
                  <a:pt x="4942268" y="250190"/>
                </a:lnTo>
                <a:close/>
              </a:path>
            </a:pathLst>
          </a:custGeom>
          <a:solidFill>
            <a:srgbClr val="D4E9D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7086" y="5301602"/>
            <a:ext cx="2495549" cy="20716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1696" y="1974774"/>
            <a:ext cx="4981574" cy="2285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1750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5561" y="1668723"/>
            <a:ext cx="3875404" cy="960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3050" spc="190" dirty="0"/>
              <a:t>Model</a:t>
            </a:r>
            <a:r>
              <a:rPr sz="3050" spc="135" dirty="0"/>
              <a:t> </a:t>
            </a:r>
            <a:r>
              <a:rPr sz="3050" spc="185" dirty="0"/>
              <a:t>Training</a:t>
            </a:r>
            <a:r>
              <a:rPr sz="3050" spc="140" dirty="0"/>
              <a:t> </a:t>
            </a:r>
            <a:r>
              <a:rPr sz="3050" spc="195" dirty="0"/>
              <a:t>and </a:t>
            </a:r>
            <a:r>
              <a:rPr sz="3050" spc="170" dirty="0"/>
              <a:t>Validation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3511" y="4946650"/>
            <a:ext cx="104775" cy="1047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25561" y="3324510"/>
            <a:ext cx="7260590" cy="3358292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5"/>
              </a:spcBef>
            </a:pPr>
            <a:r>
              <a:rPr sz="2400" spc="-35" dirty="0">
                <a:solidFill>
                  <a:srgbClr val="2B6640"/>
                </a:solidFill>
                <a:latin typeface="Verdana"/>
                <a:cs typeface="Verdana"/>
              </a:rPr>
              <a:t>Roboﬂow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6640"/>
                </a:solidFill>
                <a:latin typeface="Verdana"/>
                <a:cs typeface="Verdana"/>
              </a:rPr>
              <a:t>is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2B6640"/>
                </a:solidFill>
                <a:latin typeface="Verdana"/>
                <a:cs typeface="Verdana"/>
              </a:rPr>
              <a:t>a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6640"/>
                </a:solidFill>
                <a:latin typeface="Verdana"/>
                <a:cs typeface="Verdana"/>
              </a:rPr>
              <a:t>company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6640"/>
                </a:solidFill>
                <a:latin typeface="Verdana"/>
                <a:cs typeface="Verdana"/>
              </a:rPr>
              <a:t>which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provides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computer </a:t>
            </a:r>
            <a:r>
              <a:rPr sz="2400" spc="-50" dirty="0">
                <a:solidFill>
                  <a:srgbClr val="2B6640"/>
                </a:solidFill>
                <a:latin typeface="Verdana"/>
                <a:cs typeface="Verdana"/>
              </a:rPr>
              <a:t>vision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6640"/>
                </a:solidFill>
                <a:latin typeface="Verdana"/>
                <a:cs typeface="Verdana"/>
              </a:rPr>
              <a:t>models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6640"/>
                </a:solidFill>
                <a:latin typeface="Verdana"/>
                <a:cs typeface="Verdana"/>
              </a:rPr>
              <a:t>which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6640"/>
                </a:solidFill>
                <a:latin typeface="Verdana"/>
                <a:cs typeface="Verdana"/>
              </a:rPr>
              <a:t>you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can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2B6640"/>
                </a:solidFill>
                <a:latin typeface="Verdana"/>
                <a:cs typeface="Verdana"/>
              </a:rPr>
              <a:t>use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6640"/>
                </a:solidFill>
                <a:latin typeface="Verdana"/>
                <a:cs typeface="Verdana"/>
              </a:rPr>
              <a:t>or</a:t>
            </a:r>
            <a:r>
              <a:rPr sz="2400" spc="-16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6640"/>
                </a:solidFill>
                <a:latin typeface="Verdana"/>
                <a:cs typeface="Verdana"/>
              </a:rPr>
              <a:t>create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2B6640"/>
                </a:solidFill>
                <a:latin typeface="Verdana"/>
                <a:cs typeface="Verdana"/>
              </a:rPr>
              <a:t>your own.</a:t>
            </a:r>
            <a:endParaRPr sz="2400" dirty="0">
              <a:latin typeface="Verdana"/>
              <a:cs typeface="Verdana"/>
            </a:endParaRPr>
          </a:p>
          <a:p>
            <a:pPr marL="377825">
              <a:lnSpc>
                <a:spcPts val="2865"/>
              </a:lnSpc>
              <a:spcBef>
                <a:spcPts val="2805"/>
              </a:spcBef>
            </a:pPr>
            <a:r>
              <a:rPr sz="2400" spc="-75" dirty="0">
                <a:solidFill>
                  <a:srgbClr val="2B6640"/>
                </a:solidFill>
                <a:latin typeface="Verdana"/>
                <a:cs typeface="Verdana"/>
              </a:rPr>
              <a:t>Custom</a:t>
            </a:r>
            <a:r>
              <a:rPr sz="2400" spc="-14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6640"/>
                </a:solidFill>
                <a:latin typeface="Verdana"/>
                <a:cs typeface="Verdana"/>
              </a:rPr>
              <a:t>Hyacinth</a:t>
            </a:r>
            <a:r>
              <a:rPr sz="2400" spc="-14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2B6640"/>
                </a:solidFill>
                <a:latin typeface="Verdana"/>
                <a:cs typeface="Verdana"/>
              </a:rPr>
              <a:t>Detection</a:t>
            </a:r>
            <a:r>
              <a:rPr sz="2400" spc="-14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Model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ts val="2865"/>
              </a:lnSpc>
            </a:pPr>
            <a:r>
              <a:rPr sz="2400" spc="-80" dirty="0">
                <a:solidFill>
                  <a:srgbClr val="2B6640"/>
                </a:solidFill>
                <a:latin typeface="Verdana"/>
                <a:cs typeface="Verdana"/>
              </a:rPr>
              <a:t>The</a:t>
            </a:r>
            <a:r>
              <a:rPr sz="2400" spc="-16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6640"/>
                </a:solidFill>
                <a:latin typeface="Verdana"/>
                <a:cs typeface="Verdana"/>
              </a:rPr>
              <a:t>model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6640"/>
                </a:solidFill>
                <a:latin typeface="Verdana"/>
                <a:cs typeface="Verdana"/>
              </a:rPr>
              <a:t>is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2B6640"/>
                </a:solidFill>
                <a:latin typeface="Verdana"/>
                <a:cs typeface="Verdana"/>
              </a:rPr>
              <a:t>trained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2B6640"/>
                </a:solidFill>
                <a:latin typeface="Verdana"/>
                <a:cs typeface="Verdana"/>
              </a:rPr>
              <a:t>on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lang="en-ZA" sz="2400" spc="-130" dirty="0">
                <a:solidFill>
                  <a:srgbClr val="2B6640"/>
                </a:solidFill>
                <a:latin typeface="Verdana"/>
                <a:cs typeface="Verdana"/>
              </a:rPr>
              <a:t>a large dataset of</a:t>
            </a:r>
            <a:r>
              <a:rPr lang="en-ZA"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2B6640"/>
                </a:solidFill>
                <a:latin typeface="Verdana"/>
                <a:cs typeface="Verdana"/>
              </a:rPr>
              <a:t>Hyacinth</a:t>
            </a:r>
            <a:r>
              <a:rPr lang="en-ZA" sz="2400" spc="-10" dirty="0">
                <a:solidFill>
                  <a:srgbClr val="2B6640"/>
                </a:solidFill>
                <a:latin typeface="Verdana"/>
                <a:cs typeface="Verdana"/>
              </a:rPr>
              <a:t> Images.</a:t>
            </a:r>
            <a:endParaRPr sz="2400" dirty="0">
              <a:latin typeface="Verdana"/>
              <a:cs typeface="Verdana"/>
            </a:endParaRPr>
          </a:p>
          <a:p>
            <a:pPr marL="12700" marR="146050">
              <a:lnSpc>
                <a:spcPts val="2850"/>
              </a:lnSpc>
              <a:spcBef>
                <a:spcPts val="165"/>
              </a:spcBef>
            </a:pPr>
            <a:r>
              <a:rPr lang="en-ZA" sz="2400" spc="-50" dirty="0">
                <a:solidFill>
                  <a:srgbClr val="2B6640"/>
                </a:solidFill>
                <a:latin typeface="Verdana"/>
                <a:cs typeface="Verdana"/>
              </a:rPr>
              <a:t>T</a:t>
            </a:r>
            <a:r>
              <a:rPr sz="2400" spc="-50" dirty="0" err="1">
                <a:solidFill>
                  <a:srgbClr val="2B6640"/>
                </a:solidFill>
                <a:latin typeface="Verdana"/>
                <a:cs typeface="Verdana"/>
              </a:rPr>
              <a:t>herefore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2B6640"/>
                </a:solidFill>
                <a:latin typeface="Verdana"/>
                <a:cs typeface="Verdana"/>
              </a:rPr>
              <a:t>you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2B6640"/>
                </a:solidFill>
                <a:latin typeface="Verdana"/>
                <a:cs typeface="Verdana"/>
              </a:rPr>
              <a:t>can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2B6640"/>
                </a:solidFill>
                <a:latin typeface="Verdana"/>
                <a:cs typeface="Verdana"/>
              </a:rPr>
              <a:t>improve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2B6640"/>
                </a:solidFill>
                <a:latin typeface="Verdana"/>
                <a:cs typeface="Verdana"/>
              </a:rPr>
              <a:t>the</a:t>
            </a:r>
            <a:r>
              <a:rPr sz="2400" spc="-150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2B6640"/>
                </a:solidFill>
                <a:latin typeface="Verdana"/>
                <a:cs typeface="Verdana"/>
              </a:rPr>
              <a:t>model</a:t>
            </a:r>
            <a:r>
              <a:rPr sz="2400" spc="-155" dirty="0">
                <a:solidFill>
                  <a:srgbClr val="2B6640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2B6640"/>
                </a:solidFill>
                <a:latin typeface="Verdana"/>
                <a:cs typeface="Verdana"/>
              </a:rPr>
              <a:t>by </a:t>
            </a:r>
            <a:r>
              <a:rPr lang="en-ZA" sz="2400" spc="-35" dirty="0">
                <a:solidFill>
                  <a:srgbClr val="2B6640"/>
                </a:solidFill>
                <a:latin typeface="Verdana"/>
                <a:cs typeface="Verdana"/>
              </a:rPr>
              <a:t>adding new images and retraining the model.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94678" y="471919"/>
            <a:ext cx="4370032" cy="43700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93751" y="5120955"/>
            <a:ext cx="4370044" cy="43700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8121" y="8917220"/>
            <a:ext cx="3800474" cy="103718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795723" y="2617978"/>
            <a:ext cx="156908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145" dirty="0">
                <a:solidFill>
                  <a:srgbClr val="2B6640"/>
                </a:solidFill>
                <a:latin typeface="Georgia"/>
                <a:cs typeface="Georgia"/>
              </a:rPr>
              <a:t>Input: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31868" y="7118858"/>
            <a:ext cx="196342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170" dirty="0">
                <a:solidFill>
                  <a:srgbClr val="2B6640"/>
                </a:solidFill>
                <a:latin typeface="Georgia"/>
                <a:cs typeface="Georgia"/>
              </a:rPr>
              <a:t>Output:</a:t>
            </a:r>
            <a:endParaRPr sz="4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91"/>
            <a:ext cx="6781800" cy="10287000"/>
            <a:chOff x="0" y="191"/>
            <a:chExt cx="67818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1"/>
              <a:ext cx="6478270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70"/>
              <a:ext cx="6781800" cy="1025842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56723" y="2491416"/>
            <a:ext cx="53073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75" dirty="0"/>
              <a:t>Obejct</a:t>
            </a:r>
            <a:r>
              <a:rPr sz="3050" spc="135" dirty="0"/>
              <a:t> </a:t>
            </a:r>
            <a:r>
              <a:rPr sz="3050" spc="200" dirty="0"/>
              <a:t>Detection</a:t>
            </a:r>
            <a:r>
              <a:rPr sz="3050" spc="140" dirty="0"/>
              <a:t> </a:t>
            </a:r>
            <a:r>
              <a:rPr sz="3050" spc="185" dirty="0"/>
              <a:t>Workflow</a:t>
            </a:r>
            <a:endParaRPr sz="305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229"/>
              </a:lnSpc>
              <a:spcBef>
                <a:spcPts val="100"/>
              </a:spcBef>
            </a:pPr>
            <a:r>
              <a:rPr spc="-10" dirty="0"/>
              <a:t>Workﬂow:</a:t>
            </a:r>
          </a:p>
          <a:p>
            <a:pPr marL="12700" marR="5080" indent="-635" algn="ctr">
              <a:lnSpc>
                <a:spcPts val="3229"/>
              </a:lnSpc>
              <a:spcBef>
                <a:spcPts val="105"/>
              </a:spcBef>
            </a:pPr>
            <a:r>
              <a:rPr spc="-120" dirty="0"/>
              <a:t>Takes</a:t>
            </a:r>
            <a:r>
              <a:rPr spc="-170" dirty="0"/>
              <a:t> </a:t>
            </a:r>
            <a:r>
              <a:rPr spc="-65" dirty="0"/>
              <a:t>images,</a:t>
            </a:r>
            <a:r>
              <a:rPr spc="-170" dirty="0"/>
              <a:t> </a:t>
            </a:r>
            <a:r>
              <a:rPr spc="-85" dirty="0"/>
              <a:t>then</a:t>
            </a:r>
            <a:r>
              <a:rPr spc="-170" dirty="0"/>
              <a:t> </a:t>
            </a:r>
            <a:r>
              <a:rPr spc="-110" dirty="0"/>
              <a:t>runs</a:t>
            </a:r>
            <a:r>
              <a:rPr spc="-165" dirty="0"/>
              <a:t> </a:t>
            </a:r>
            <a:r>
              <a:rPr dirty="0"/>
              <a:t>it</a:t>
            </a:r>
            <a:r>
              <a:rPr spc="-170" dirty="0"/>
              <a:t> </a:t>
            </a:r>
            <a:r>
              <a:rPr spc="-70" dirty="0"/>
              <a:t>through</a:t>
            </a:r>
            <a:r>
              <a:rPr spc="-170" dirty="0"/>
              <a:t> </a:t>
            </a:r>
            <a:r>
              <a:rPr spc="-50" dirty="0"/>
              <a:t>object</a:t>
            </a:r>
            <a:r>
              <a:rPr spc="-165" dirty="0"/>
              <a:t> </a:t>
            </a:r>
            <a:r>
              <a:rPr spc="-10" dirty="0"/>
              <a:t>detection </a:t>
            </a:r>
            <a:r>
              <a:rPr spc="-50" dirty="0"/>
              <a:t>model</a:t>
            </a:r>
            <a:r>
              <a:rPr spc="-175" dirty="0"/>
              <a:t> </a:t>
            </a:r>
            <a:r>
              <a:rPr spc="-55" dirty="0"/>
              <a:t>which</a:t>
            </a:r>
            <a:r>
              <a:rPr spc="-170" dirty="0"/>
              <a:t> </a:t>
            </a:r>
            <a:r>
              <a:rPr spc="-100" dirty="0"/>
              <a:t>uses</a:t>
            </a:r>
            <a:r>
              <a:rPr spc="-170" dirty="0"/>
              <a:t> </a:t>
            </a:r>
            <a:r>
              <a:rPr spc="-30" dirty="0"/>
              <a:t>Visualization</a:t>
            </a:r>
            <a:r>
              <a:rPr spc="-170" dirty="0"/>
              <a:t> </a:t>
            </a:r>
            <a:r>
              <a:rPr spc="-70" dirty="0"/>
              <a:t>methods</a:t>
            </a:r>
            <a:r>
              <a:rPr spc="-170" dirty="0"/>
              <a:t> </a:t>
            </a:r>
            <a:r>
              <a:rPr dirty="0"/>
              <a:t>to</a:t>
            </a:r>
            <a:r>
              <a:rPr spc="-175" dirty="0"/>
              <a:t> </a:t>
            </a:r>
            <a:r>
              <a:rPr spc="-35" dirty="0"/>
              <a:t>draw</a:t>
            </a:r>
            <a:r>
              <a:rPr spc="-170" dirty="0"/>
              <a:t> </a:t>
            </a:r>
            <a:r>
              <a:rPr spc="-10" dirty="0"/>
              <a:t>boxes </a:t>
            </a:r>
            <a:r>
              <a:rPr spc="-45" dirty="0"/>
              <a:t>around</a:t>
            </a:r>
            <a:r>
              <a:rPr spc="-185" dirty="0"/>
              <a:t> </a:t>
            </a:r>
            <a:r>
              <a:rPr spc="-65" dirty="0"/>
              <a:t>the</a:t>
            </a:r>
            <a:r>
              <a:rPr spc="-180" dirty="0"/>
              <a:t> </a:t>
            </a:r>
            <a:r>
              <a:rPr spc="-65" dirty="0"/>
              <a:t>Hyacinths,</a:t>
            </a:r>
            <a:r>
              <a:rPr spc="-185" dirty="0"/>
              <a:t> </a:t>
            </a:r>
            <a:r>
              <a:rPr spc="-55" dirty="0"/>
              <a:t>which</a:t>
            </a:r>
            <a:r>
              <a:rPr spc="-180" dirty="0"/>
              <a:t> </a:t>
            </a:r>
            <a:r>
              <a:rPr spc="-55" dirty="0"/>
              <a:t>is</a:t>
            </a:r>
            <a:r>
              <a:rPr spc="-185" dirty="0"/>
              <a:t> </a:t>
            </a:r>
            <a:r>
              <a:rPr spc="-85" dirty="0"/>
              <a:t>then</a:t>
            </a:r>
            <a:r>
              <a:rPr spc="-180" dirty="0"/>
              <a:t> </a:t>
            </a:r>
            <a:r>
              <a:rPr spc="-65" dirty="0"/>
              <a:t>labeled.</a:t>
            </a:r>
            <a:r>
              <a:rPr spc="-180" dirty="0"/>
              <a:t> </a:t>
            </a:r>
            <a:r>
              <a:rPr spc="-10" dirty="0"/>
              <a:t>After</a:t>
            </a:r>
            <a:r>
              <a:rPr spc="-185" dirty="0"/>
              <a:t> </a:t>
            </a:r>
            <a:r>
              <a:rPr spc="-10" dirty="0"/>
              <a:t>all</a:t>
            </a:r>
            <a:r>
              <a:rPr spc="-180" dirty="0"/>
              <a:t> </a:t>
            </a:r>
            <a:r>
              <a:rPr spc="-20" dirty="0"/>
              <a:t>this </a:t>
            </a:r>
            <a:r>
              <a:rPr spc="-55" dirty="0"/>
              <a:t>is</a:t>
            </a:r>
            <a:r>
              <a:rPr spc="-180" dirty="0"/>
              <a:t> </a:t>
            </a:r>
            <a:r>
              <a:rPr spc="-40" dirty="0"/>
              <a:t>done</a:t>
            </a:r>
            <a:r>
              <a:rPr spc="-175" dirty="0"/>
              <a:t> </a:t>
            </a:r>
            <a:r>
              <a:rPr spc="-45" dirty="0"/>
              <a:t>you</a:t>
            </a:r>
            <a:r>
              <a:rPr spc="-180" dirty="0"/>
              <a:t> </a:t>
            </a:r>
            <a:r>
              <a:rPr spc="-25" dirty="0"/>
              <a:t>are</a:t>
            </a:r>
            <a:r>
              <a:rPr spc="-175" dirty="0"/>
              <a:t> </a:t>
            </a:r>
            <a:r>
              <a:rPr spc="-50" dirty="0"/>
              <a:t>given</a:t>
            </a:r>
            <a:r>
              <a:rPr spc="-175" dirty="0"/>
              <a:t> </a:t>
            </a:r>
            <a:r>
              <a:rPr spc="80" dirty="0"/>
              <a:t>a</a:t>
            </a:r>
            <a:r>
              <a:rPr spc="-180" dirty="0"/>
              <a:t> </a:t>
            </a:r>
            <a:r>
              <a:rPr spc="-75" dirty="0"/>
              <a:t>response</a:t>
            </a:r>
            <a:r>
              <a:rPr spc="-175" dirty="0"/>
              <a:t> </a:t>
            </a:r>
            <a:r>
              <a:rPr dirty="0"/>
              <a:t>of</a:t>
            </a:r>
            <a:r>
              <a:rPr spc="-180" dirty="0"/>
              <a:t> </a:t>
            </a:r>
            <a:r>
              <a:rPr spc="80" dirty="0"/>
              <a:t>a</a:t>
            </a:r>
            <a:r>
              <a:rPr spc="-175" dirty="0"/>
              <a:t> </a:t>
            </a:r>
            <a:r>
              <a:rPr spc="-20" dirty="0"/>
              <a:t>image</a:t>
            </a:r>
            <a:r>
              <a:rPr spc="-175" dirty="0"/>
              <a:t> </a:t>
            </a:r>
            <a:r>
              <a:rPr spc="-50" dirty="0"/>
              <a:t>with</a:t>
            </a:r>
            <a:r>
              <a:rPr spc="-180" dirty="0"/>
              <a:t> </a:t>
            </a:r>
            <a:r>
              <a:rPr spc="-25" dirty="0"/>
              <a:t>the</a:t>
            </a:r>
          </a:p>
          <a:p>
            <a:pPr algn="ctr">
              <a:lnSpc>
                <a:spcPts val="3180"/>
              </a:lnSpc>
            </a:pPr>
            <a:r>
              <a:rPr spc="-20" dirty="0"/>
              <a:t>detected</a:t>
            </a:r>
            <a:r>
              <a:rPr spc="-185" dirty="0"/>
              <a:t> </a:t>
            </a:r>
            <a:r>
              <a:rPr spc="-10" dirty="0"/>
              <a:t>Hyacinths.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384" y="3898722"/>
            <a:ext cx="737743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400" spc="800" dirty="0"/>
              <a:t>Thanks!</a:t>
            </a:r>
            <a:endParaRPr sz="1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294</Words>
  <Application>Microsoft Office PowerPoint</Application>
  <PresentationFormat>Custom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Georgia</vt:lpstr>
      <vt:lpstr>Verdana</vt:lpstr>
      <vt:lpstr>Office Theme</vt:lpstr>
      <vt:lpstr>PowerPoint Presentation</vt:lpstr>
      <vt:lpstr>PowerPoint Presentation</vt:lpstr>
      <vt:lpstr>Hyacinth: A Problematic Species</vt:lpstr>
      <vt:lpstr>Importance of Object Detection</vt:lpstr>
      <vt:lpstr>Universal Drone Mount</vt:lpstr>
      <vt:lpstr>Data Collection Methods</vt:lpstr>
      <vt:lpstr>Model Training and Validation</vt:lpstr>
      <vt:lpstr>Obejct Detection Workflow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Robert Cooke</dc:creator>
  <cp:lastModifiedBy>Robert Cooke</cp:lastModifiedBy>
  <cp:revision>4</cp:revision>
  <dcterms:created xsi:type="dcterms:W3CDTF">2024-11-19T06:56:21Z</dcterms:created>
  <dcterms:modified xsi:type="dcterms:W3CDTF">2024-11-19T08:22:57Z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2024-11-19T00:00:00Z</vt:filetime>
  </property>
  <property fmtid="{D5CDD505-2E9C-101B-9397-08002B2CF9AE}" pid="5" name="Producer">
    <vt:lpwstr>GPL Ghostscript 10.04.0</vt:lpwstr>
  </property>
</Properties>
</file>